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1"/>
  </p:notesMasterIdLst>
  <p:sldIdLst>
    <p:sldId id="256" r:id="rId2"/>
    <p:sldId id="257" r:id="rId3"/>
    <p:sldId id="258" r:id="rId4"/>
    <p:sldId id="259" r:id="rId5"/>
    <p:sldId id="260" r:id="rId6"/>
    <p:sldId id="262" r:id="rId7"/>
    <p:sldId id="261" r:id="rId8"/>
    <p:sldId id="263" r:id="rId9"/>
    <p:sldId id="264" r:id="rId1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 initials="MSOffice"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372" y="-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1661563137941088E-2"/>
          <c:y val="2.8185113861468089E-2"/>
          <c:w val="0.74515298434917854"/>
          <c:h val="0.85275844373692955"/>
        </c:manualLayout>
      </c:layout>
      <c:barChart>
        <c:barDir val="col"/>
        <c:grouping val="clustered"/>
        <c:varyColors val="0"/>
        <c:ser>
          <c:idx val="0"/>
          <c:order val="0"/>
          <c:tx>
            <c:strRef>
              <c:f>Sheet1!$B$1</c:f>
              <c:strCache>
                <c:ptCount val="1"/>
                <c:pt idx="0">
                  <c:v>Word</c:v>
                </c:pt>
              </c:strCache>
            </c:strRef>
          </c:tx>
          <c:invertIfNegative val="0"/>
          <c:cat>
            <c:strRef>
              <c:f>Sheet1!$A$2:$A$5</c:f>
              <c:strCache>
                <c:ptCount val="4"/>
                <c:pt idx="0">
                  <c:v>1st Block</c:v>
                </c:pt>
                <c:pt idx="1">
                  <c:v>2nd Block</c:v>
                </c:pt>
                <c:pt idx="2">
                  <c:v>3rd Block</c:v>
                </c:pt>
                <c:pt idx="3">
                  <c:v>4th Block</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Publisher</c:v>
                </c:pt>
              </c:strCache>
            </c:strRef>
          </c:tx>
          <c:invertIfNegative val="0"/>
          <c:cat>
            <c:strRef>
              <c:f>Sheet1!$A$2:$A$5</c:f>
              <c:strCache>
                <c:ptCount val="4"/>
                <c:pt idx="0">
                  <c:v>1st Block</c:v>
                </c:pt>
                <c:pt idx="1">
                  <c:v>2nd Block</c:v>
                </c:pt>
                <c:pt idx="2">
                  <c:v>3rd Block</c:v>
                </c:pt>
                <c:pt idx="3">
                  <c:v>4th Block</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PowerPoint</c:v>
                </c:pt>
              </c:strCache>
            </c:strRef>
          </c:tx>
          <c:invertIfNegative val="0"/>
          <c:cat>
            <c:strRef>
              <c:f>Sheet1!$A$2:$A$5</c:f>
              <c:strCache>
                <c:ptCount val="4"/>
                <c:pt idx="0">
                  <c:v>1st Block</c:v>
                </c:pt>
                <c:pt idx="1">
                  <c:v>2nd Block</c:v>
                </c:pt>
                <c:pt idx="2">
                  <c:v>3rd Block</c:v>
                </c:pt>
                <c:pt idx="3">
                  <c:v>4th Block</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axId val="11626368"/>
        <c:axId val="11627904"/>
      </c:barChart>
      <c:catAx>
        <c:axId val="11626368"/>
        <c:scaling>
          <c:orientation val="minMax"/>
        </c:scaling>
        <c:delete val="0"/>
        <c:axPos val="b"/>
        <c:majorTickMark val="out"/>
        <c:minorTickMark val="none"/>
        <c:tickLblPos val="nextTo"/>
        <c:crossAx val="11627904"/>
        <c:crosses val="autoZero"/>
        <c:auto val="1"/>
        <c:lblAlgn val="ctr"/>
        <c:lblOffset val="100"/>
        <c:noMultiLvlLbl val="0"/>
      </c:catAx>
      <c:valAx>
        <c:axId val="11627904"/>
        <c:scaling>
          <c:orientation val="minMax"/>
        </c:scaling>
        <c:delete val="0"/>
        <c:axPos val="l"/>
        <c:majorGridlines/>
        <c:numFmt formatCode="General" sourceLinked="1"/>
        <c:majorTickMark val="out"/>
        <c:minorTickMark val="none"/>
        <c:tickLblPos val="nextTo"/>
        <c:crossAx val="11626368"/>
        <c:crosses val="autoZero"/>
        <c:crossBetween val="between"/>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39FA24-33E3-4119-8E54-8167B5DD8BEF}" type="doc">
      <dgm:prSet loTypeId="urn:microsoft.com/office/officeart/2005/8/layout/cycle8" loCatId="cycle" qsTypeId="urn:microsoft.com/office/officeart/2005/8/quickstyle/simple1" qsCatId="simple" csTypeId="urn:microsoft.com/office/officeart/2005/8/colors/accent1_2" csCatId="accent1" phldr="1"/>
      <dgm:spPr/>
    </dgm:pt>
    <dgm:pt modelId="{E0C1A6A5-3223-4782-B420-EEA67172793D}">
      <dgm:prSet phldrT="[Text]"/>
      <dgm:spPr/>
      <dgm:t>
        <a:bodyPr/>
        <a:lstStyle/>
        <a:p>
          <a:r>
            <a:rPr lang="en-US" dirty="0" smtClean="0"/>
            <a:t>Storyboard</a:t>
          </a:r>
          <a:endParaRPr lang="en-US" dirty="0"/>
        </a:p>
      </dgm:t>
    </dgm:pt>
    <dgm:pt modelId="{EDBB71C4-4BA5-454A-86DB-BD3305EB4550}" type="parTrans" cxnId="{A3A9AF60-D42B-43C0-9D09-C9DC434C0CED}">
      <dgm:prSet/>
      <dgm:spPr/>
      <dgm:t>
        <a:bodyPr/>
        <a:lstStyle/>
        <a:p>
          <a:endParaRPr lang="en-US"/>
        </a:p>
      </dgm:t>
    </dgm:pt>
    <dgm:pt modelId="{188A13EC-FDBD-4BBA-8621-C519B898D87C}" type="sibTrans" cxnId="{A3A9AF60-D42B-43C0-9D09-C9DC434C0CED}">
      <dgm:prSet/>
      <dgm:spPr/>
      <dgm:t>
        <a:bodyPr/>
        <a:lstStyle/>
        <a:p>
          <a:endParaRPr lang="en-US"/>
        </a:p>
      </dgm:t>
    </dgm:pt>
    <dgm:pt modelId="{D7B6CD7B-DE8C-4311-B8A9-1E89B6B9798B}">
      <dgm:prSet phldrT="[Text]"/>
      <dgm:spPr/>
      <dgm:t>
        <a:bodyPr/>
        <a:lstStyle/>
        <a:p>
          <a:r>
            <a:rPr lang="en-US" dirty="0" smtClean="0"/>
            <a:t>Animations</a:t>
          </a:r>
          <a:endParaRPr lang="en-US" dirty="0"/>
        </a:p>
      </dgm:t>
    </dgm:pt>
    <dgm:pt modelId="{7F3A5DCA-7A4D-4451-BB9F-48A06212C0E9}" type="parTrans" cxnId="{2C60DE89-3C2D-4802-BE5C-D189CAE0C70B}">
      <dgm:prSet/>
      <dgm:spPr/>
      <dgm:t>
        <a:bodyPr/>
        <a:lstStyle/>
        <a:p>
          <a:endParaRPr lang="en-US"/>
        </a:p>
      </dgm:t>
    </dgm:pt>
    <dgm:pt modelId="{04C7EE95-4256-4F84-8EE0-8BA27ABB18F3}" type="sibTrans" cxnId="{2C60DE89-3C2D-4802-BE5C-D189CAE0C70B}">
      <dgm:prSet/>
      <dgm:spPr/>
      <dgm:t>
        <a:bodyPr/>
        <a:lstStyle/>
        <a:p>
          <a:endParaRPr lang="en-US"/>
        </a:p>
      </dgm:t>
    </dgm:pt>
    <dgm:pt modelId="{BCA070BA-FD02-4571-8AA1-5BA2AE12ACAA}">
      <dgm:prSet phldrT="[Text]"/>
      <dgm:spPr/>
      <dgm:t>
        <a:bodyPr/>
        <a:lstStyle/>
        <a:p>
          <a:r>
            <a:rPr lang="en-US" dirty="0" smtClean="0"/>
            <a:t>Transitions</a:t>
          </a:r>
          <a:endParaRPr lang="en-US" dirty="0"/>
        </a:p>
      </dgm:t>
    </dgm:pt>
    <dgm:pt modelId="{37D9D8F9-8A3B-487C-A1CE-C3CBAE4DE13F}" type="parTrans" cxnId="{83359588-0F96-4D09-A01E-3B6575D739A3}">
      <dgm:prSet/>
      <dgm:spPr/>
      <dgm:t>
        <a:bodyPr/>
        <a:lstStyle/>
        <a:p>
          <a:endParaRPr lang="en-US"/>
        </a:p>
      </dgm:t>
    </dgm:pt>
    <dgm:pt modelId="{6C719EDB-B8A6-449C-8849-07D4145E9B1B}" type="sibTrans" cxnId="{83359588-0F96-4D09-A01E-3B6575D739A3}">
      <dgm:prSet/>
      <dgm:spPr/>
      <dgm:t>
        <a:bodyPr/>
        <a:lstStyle/>
        <a:p>
          <a:endParaRPr lang="en-US"/>
        </a:p>
      </dgm:t>
    </dgm:pt>
    <dgm:pt modelId="{F3D75FC2-14B8-4E2C-9F75-32991A14C430}">
      <dgm:prSet phldrT="[Text]"/>
      <dgm:spPr/>
      <dgm:t>
        <a:bodyPr/>
        <a:lstStyle/>
        <a:p>
          <a:r>
            <a:rPr lang="en-US" dirty="0" smtClean="0"/>
            <a:t>Excel</a:t>
          </a:r>
          <a:endParaRPr lang="en-US" dirty="0"/>
        </a:p>
      </dgm:t>
    </dgm:pt>
    <dgm:pt modelId="{F86092B3-9894-41A7-A41C-DB512F842EA4}" type="sibTrans" cxnId="{817CD07A-5FB4-47FE-9890-1FCD9678BF5F}">
      <dgm:prSet/>
      <dgm:spPr/>
      <dgm:t>
        <a:bodyPr/>
        <a:lstStyle/>
        <a:p>
          <a:endParaRPr lang="en-US"/>
        </a:p>
      </dgm:t>
    </dgm:pt>
    <dgm:pt modelId="{C66D8F1B-C123-41EB-B752-6453A0F80E34}" type="parTrans" cxnId="{817CD07A-5FB4-47FE-9890-1FCD9678BF5F}">
      <dgm:prSet/>
      <dgm:spPr/>
      <dgm:t>
        <a:bodyPr/>
        <a:lstStyle/>
        <a:p>
          <a:endParaRPr lang="en-US"/>
        </a:p>
      </dgm:t>
    </dgm:pt>
    <dgm:pt modelId="{FCD100B0-3012-4E55-B4E3-2FBF64B333E4}" type="pres">
      <dgm:prSet presAssocID="{A139FA24-33E3-4119-8E54-8167B5DD8BEF}" presName="compositeShape" presStyleCnt="0">
        <dgm:presLayoutVars>
          <dgm:chMax val="7"/>
          <dgm:dir/>
          <dgm:resizeHandles val="exact"/>
        </dgm:presLayoutVars>
      </dgm:prSet>
      <dgm:spPr/>
    </dgm:pt>
    <dgm:pt modelId="{1DEBACCD-0DFE-4416-B832-612587AA54A5}" type="pres">
      <dgm:prSet presAssocID="{A139FA24-33E3-4119-8E54-8167B5DD8BEF}" presName="wedge1" presStyleLbl="node1" presStyleIdx="0" presStyleCnt="4"/>
      <dgm:spPr/>
      <dgm:t>
        <a:bodyPr/>
        <a:lstStyle/>
        <a:p>
          <a:endParaRPr lang="en-US"/>
        </a:p>
      </dgm:t>
    </dgm:pt>
    <dgm:pt modelId="{FA4CF6FD-09CD-45A6-898D-22B57F627F65}" type="pres">
      <dgm:prSet presAssocID="{A139FA24-33E3-4119-8E54-8167B5DD8BEF}" presName="dummy1a" presStyleCnt="0"/>
      <dgm:spPr/>
    </dgm:pt>
    <dgm:pt modelId="{6EA5738E-032A-47F1-87F5-8BC8E0B8253E}" type="pres">
      <dgm:prSet presAssocID="{A139FA24-33E3-4119-8E54-8167B5DD8BEF}" presName="dummy1b" presStyleCnt="0"/>
      <dgm:spPr/>
    </dgm:pt>
    <dgm:pt modelId="{CD8C5E26-C47E-4D0A-A069-6D1C5105C72F}" type="pres">
      <dgm:prSet presAssocID="{A139FA24-33E3-4119-8E54-8167B5DD8BEF}" presName="wedge1Tx" presStyleLbl="node1" presStyleIdx="0" presStyleCnt="4">
        <dgm:presLayoutVars>
          <dgm:chMax val="0"/>
          <dgm:chPref val="0"/>
          <dgm:bulletEnabled val="1"/>
        </dgm:presLayoutVars>
      </dgm:prSet>
      <dgm:spPr/>
      <dgm:t>
        <a:bodyPr/>
        <a:lstStyle/>
        <a:p>
          <a:endParaRPr lang="en-US"/>
        </a:p>
      </dgm:t>
    </dgm:pt>
    <dgm:pt modelId="{AECDC818-F480-4D00-A7FC-EF8D7B71C5FB}" type="pres">
      <dgm:prSet presAssocID="{A139FA24-33E3-4119-8E54-8167B5DD8BEF}" presName="wedge2" presStyleLbl="node1" presStyleIdx="1" presStyleCnt="4"/>
      <dgm:spPr/>
      <dgm:t>
        <a:bodyPr/>
        <a:lstStyle/>
        <a:p>
          <a:endParaRPr lang="en-US"/>
        </a:p>
      </dgm:t>
    </dgm:pt>
    <dgm:pt modelId="{647FA82F-BD57-4CCD-A717-EDE7B8FC0D0C}" type="pres">
      <dgm:prSet presAssocID="{A139FA24-33E3-4119-8E54-8167B5DD8BEF}" presName="dummy2a" presStyleCnt="0"/>
      <dgm:spPr/>
    </dgm:pt>
    <dgm:pt modelId="{512DF44B-306E-44D1-A8B2-6DDE1DD630BC}" type="pres">
      <dgm:prSet presAssocID="{A139FA24-33E3-4119-8E54-8167B5DD8BEF}" presName="dummy2b" presStyleCnt="0"/>
      <dgm:spPr/>
    </dgm:pt>
    <dgm:pt modelId="{ED0D5A39-2E9D-4210-AF06-41FAF892D790}" type="pres">
      <dgm:prSet presAssocID="{A139FA24-33E3-4119-8E54-8167B5DD8BEF}" presName="wedge2Tx" presStyleLbl="node1" presStyleIdx="1" presStyleCnt="4">
        <dgm:presLayoutVars>
          <dgm:chMax val="0"/>
          <dgm:chPref val="0"/>
          <dgm:bulletEnabled val="1"/>
        </dgm:presLayoutVars>
      </dgm:prSet>
      <dgm:spPr/>
      <dgm:t>
        <a:bodyPr/>
        <a:lstStyle/>
        <a:p>
          <a:endParaRPr lang="en-US"/>
        </a:p>
      </dgm:t>
    </dgm:pt>
    <dgm:pt modelId="{C034869D-3F28-4984-AF4F-6D19DE17E684}" type="pres">
      <dgm:prSet presAssocID="{A139FA24-33E3-4119-8E54-8167B5DD8BEF}" presName="wedge3" presStyleLbl="node1" presStyleIdx="2" presStyleCnt="4"/>
      <dgm:spPr/>
      <dgm:t>
        <a:bodyPr/>
        <a:lstStyle/>
        <a:p>
          <a:endParaRPr lang="en-US"/>
        </a:p>
      </dgm:t>
    </dgm:pt>
    <dgm:pt modelId="{3DC5639B-E190-465C-BDFB-A0F4ADAA90BF}" type="pres">
      <dgm:prSet presAssocID="{A139FA24-33E3-4119-8E54-8167B5DD8BEF}" presName="dummy3a" presStyleCnt="0"/>
      <dgm:spPr/>
    </dgm:pt>
    <dgm:pt modelId="{1635C559-5070-4E27-8DBB-15935B0E0F45}" type="pres">
      <dgm:prSet presAssocID="{A139FA24-33E3-4119-8E54-8167B5DD8BEF}" presName="dummy3b" presStyleCnt="0"/>
      <dgm:spPr/>
    </dgm:pt>
    <dgm:pt modelId="{157F1D7B-0687-443A-AB55-346B37F12F2E}" type="pres">
      <dgm:prSet presAssocID="{A139FA24-33E3-4119-8E54-8167B5DD8BEF}" presName="wedge3Tx" presStyleLbl="node1" presStyleIdx="2" presStyleCnt="4">
        <dgm:presLayoutVars>
          <dgm:chMax val="0"/>
          <dgm:chPref val="0"/>
          <dgm:bulletEnabled val="1"/>
        </dgm:presLayoutVars>
      </dgm:prSet>
      <dgm:spPr/>
      <dgm:t>
        <a:bodyPr/>
        <a:lstStyle/>
        <a:p>
          <a:endParaRPr lang="en-US"/>
        </a:p>
      </dgm:t>
    </dgm:pt>
    <dgm:pt modelId="{7717DE7D-43DF-4B04-BE59-0839BA4222FE}" type="pres">
      <dgm:prSet presAssocID="{A139FA24-33E3-4119-8E54-8167B5DD8BEF}" presName="wedge4" presStyleLbl="node1" presStyleIdx="3" presStyleCnt="4"/>
      <dgm:spPr/>
      <dgm:t>
        <a:bodyPr/>
        <a:lstStyle/>
        <a:p>
          <a:endParaRPr lang="en-US"/>
        </a:p>
      </dgm:t>
    </dgm:pt>
    <dgm:pt modelId="{040A9C9C-71BF-4C0C-9893-95F7E85E2042}" type="pres">
      <dgm:prSet presAssocID="{A139FA24-33E3-4119-8E54-8167B5DD8BEF}" presName="dummy4a" presStyleCnt="0"/>
      <dgm:spPr/>
    </dgm:pt>
    <dgm:pt modelId="{C6403213-5C2C-455A-A350-40FFB11E2AC9}" type="pres">
      <dgm:prSet presAssocID="{A139FA24-33E3-4119-8E54-8167B5DD8BEF}" presName="dummy4b" presStyleCnt="0"/>
      <dgm:spPr/>
    </dgm:pt>
    <dgm:pt modelId="{DD5EA6A2-25CE-4CE8-A997-80A972907C95}" type="pres">
      <dgm:prSet presAssocID="{A139FA24-33E3-4119-8E54-8167B5DD8BEF}" presName="wedge4Tx" presStyleLbl="node1" presStyleIdx="3" presStyleCnt="4">
        <dgm:presLayoutVars>
          <dgm:chMax val="0"/>
          <dgm:chPref val="0"/>
          <dgm:bulletEnabled val="1"/>
        </dgm:presLayoutVars>
      </dgm:prSet>
      <dgm:spPr/>
      <dgm:t>
        <a:bodyPr/>
        <a:lstStyle/>
        <a:p>
          <a:endParaRPr lang="en-US"/>
        </a:p>
      </dgm:t>
    </dgm:pt>
    <dgm:pt modelId="{A6DCD4C0-871E-4130-B2B4-21694E00BBD0}" type="pres">
      <dgm:prSet presAssocID="{188A13EC-FDBD-4BBA-8621-C519B898D87C}" presName="arrowWedge1" presStyleLbl="fgSibTrans2D1" presStyleIdx="0" presStyleCnt="4"/>
      <dgm:spPr/>
    </dgm:pt>
    <dgm:pt modelId="{7EB63EA0-D231-475F-8EC1-859BBA38C54A}" type="pres">
      <dgm:prSet presAssocID="{04C7EE95-4256-4F84-8EE0-8BA27ABB18F3}" presName="arrowWedge2" presStyleLbl="fgSibTrans2D1" presStyleIdx="1" presStyleCnt="4"/>
      <dgm:spPr/>
    </dgm:pt>
    <dgm:pt modelId="{C388A008-0509-4F1D-9C2C-AB2C4A7F3701}" type="pres">
      <dgm:prSet presAssocID="{6C719EDB-B8A6-449C-8849-07D4145E9B1B}" presName="arrowWedge3" presStyleLbl="fgSibTrans2D1" presStyleIdx="2" presStyleCnt="4"/>
      <dgm:spPr/>
    </dgm:pt>
    <dgm:pt modelId="{65AAC4A7-C40A-4378-8290-9AD8AA78F4BB}" type="pres">
      <dgm:prSet presAssocID="{F86092B3-9894-41A7-A41C-DB512F842EA4}" presName="arrowWedge4" presStyleLbl="fgSibTrans2D1" presStyleIdx="3" presStyleCnt="4"/>
      <dgm:spPr/>
    </dgm:pt>
  </dgm:ptLst>
  <dgm:cxnLst>
    <dgm:cxn modelId="{53C77C7C-BFCF-468A-98E8-B56C342F3DF8}" type="presOf" srcId="{BCA070BA-FD02-4571-8AA1-5BA2AE12ACAA}" destId="{157F1D7B-0687-443A-AB55-346B37F12F2E}" srcOrd="1" destOrd="0" presId="urn:microsoft.com/office/officeart/2005/8/layout/cycle8"/>
    <dgm:cxn modelId="{5B91926D-7D29-4BF5-9326-4B44788B6959}" type="presOf" srcId="{F3D75FC2-14B8-4E2C-9F75-32991A14C430}" destId="{DD5EA6A2-25CE-4CE8-A997-80A972907C95}" srcOrd="1" destOrd="0" presId="urn:microsoft.com/office/officeart/2005/8/layout/cycle8"/>
    <dgm:cxn modelId="{C7B98D49-E060-4BE5-ABE9-B91620DF970B}" type="presOf" srcId="{F3D75FC2-14B8-4E2C-9F75-32991A14C430}" destId="{7717DE7D-43DF-4B04-BE59-0839BA4222FE}" srcOrd="0" destOrd="0" presId="urn:microsoft.com/office/officeart/2005/8/layout/cycle8"/>
    <dgm:cxn modelId="{6BCD5202-B9B9-42BB-BB57-A63D224BB5F3}" type="presOf" srcId="{D7B6CD7B-DE8C-4311-B8A9-1E89B6B9798B}" destId="{AECDC818-F480-4D00-A7FC-EF8D7B71C5FB}" srcOrd="0" destOrd="0" presId="urn:microsoft.com/office/officeart/2005/8/layout/cycle8"/>
    <dgm:cxn modelId="{E2303413-B8A2-4743-9DF6-4ABFF1772323}" type="presOf" srcId="{E0C1A6A5-3223-4782-B420-EEA67172793D}" destId="{1DEBACCD-0DFE-4416-B832-612587AA54A5}" srcOrd="0" destOrd="0" presId="urn:microsoft.com/office/officeart/2005/8/layout/cycle8"/>
    <dgm:cxn modelId="{A3A9AF60-D42B-43C0-9D09-C9DC434C0CED}" srcId="{A139FA24-33E3-4119-8E54-8167B5DD8BEF}" destId="{E0C1A6A5-3223-4782-B420-EEA67172793D}" srcOrd="0" destOrd="0" parTransId="{EDBB71C4-4BA5-454A-86DB-BD3305EB4550}" sibTransId="{188A13EC-FDBD-4BBA-8621-C519B898D87C}"/>
    <dgm:cxn modelId="{0EF5D7E5-5C28-4833-B445-6569AF38AAB1}" type="presOf" srcId="{A139FA24-33E3-4119-8E54-8167B5DD8BEF}" destId="{FCD100B0-3012-4E55-B4E3-2FBF64B333E4}" srcOrd="0" destOrd="0" presId="urn:microsoft.com/office/officeart/2005/8/layout/cycle8"/>
    <dgm:cxn modelId="{2C60DE89-3C2D-4802-BE5C-D189CAE0C70B}" srcId="{A139FA24-33E3-4119-8E54-8167B5DD8BEF}" destId="{D7B6CD7B-DE8C-4311-B8A9-1E89B6B9798B}" srcOrd="1" destOrd="0" parTransId="{7F3A5DCA-7A4D-4451-BB9F-48A06212C0E9}" sibTransId="{04C7EE95-4256-4F84-8EE0-8BA27ABB18F3}"/>
    <dgm:cxn modelId="{817CD07A-5FB4-47FE-9890-1FCD9678BF5F}" srcId="{A139FA24-33E3-4119-8E54-8167B5DD8BEF}" destId="{F3D75FC2-14B8-4E2C-9F75-32991A14C430}" srcOrd="3" destOrd="0" parTransId="{C66D8F1B-C123-41EB-B752-6453A0F80E34}" sibTransId="{F86092B3-9894-41A7-A41C-DB512F842EA4}"/>
    <dgm:cxn modelId="{83359588-0F96-4D09-A01E-3B6575D739A3}" srcId="{A139FA24-33E3-4119-8E54-8167B5DD8BEF}" destId="{BCA070BA-FD02-4571-8AA1-5BA2AE12ACAA}" srcOrd="2" destOrd="0" parTransId="{37D9D8F9-8A3B-487C-A1CE-C3CBAE4DE13F}" sibTransId="{6C719EDB-B8A6-449C-8849-07D4145E9B1B}"/>
    <dgm:cxn modelId="{79B09B31-C922-4A1E-AFE5-49E03CDCC542}" type="presOf" srcId="{D7B6CD7B-DE8C-4311-B8A9-1E89B6B9798B}" destId="{ED0D5A39-2E9D-4210-AF06-41FAF892D790}" srcOrd="1" destOrd="0" presId="urn:microsoft.com/office/officeart/2005/8/layout/cycle8"/>
    <dgm:cxn modelId="{6686F8A9-D853-4952-8BA1-8518D0F4431F}" type="presOf" srcId="{BCA070BA-FD02-4571-8AA1-5BA2AE12ACAA}" destId="{C034869D-3F28-4984-AF4F-6D19DE17E684}" srcOrd="0" destOrd="0" presId="urn:microsoft.com/office/officeart/2005/8/layout/cycle8"/>
    <dgm:cxn modelId="{EBC3FC60-29B8-40BC-B696-B569BA3DDB00}" type="presOf" srcId="{E0C1A6A5-3223-4782-B420-EEA67172793D}" destId="{CD8C5E26-C47E-4D0A-A069-6D1C5105C72F}" srcOrd="1" destOrd="0" presId="urn:microsoft.com/office/officeart/2005/8/layout/cycle8"/>
    <dgm:cxn modelId="{7EFF309E-EC46-4BE3-B171-911C28B96DC6}" type="presParOf" srcId="{FCD100B0-3012-4E55-B4E3-2FBF64B333E4}" destId="{1DEBACCD-0DFE-4416-B832-612587AA54A5}" srcOrd="0" destOrd="0" presId="urn:microsoft.com/office/officeart/2005/8/layout/cycle8"/>
    <dgm:cxn modelId="{69B18E26-BD46-449B-93AC-5E17C3DDC7BA}" type="presParOf" srcId="{FCD100B0-3012-4E55-B4E3-2FBF64B333E4}" destId="{FA4CF6FD-09CD-45A6-898D-22B57F627F65}" srcOrd="1" destOrd="0" presId="urn:microsoft.com/office/officeart/2005/8/layout/cycle8"/>
    <dgm:cxn modelId="{CDB106B9-3ED9-4CED-8C79-27AD70459512}" type="presParOf" srcId="{FCD100B0-3012-4E55-B4E3-2FBF64B333E4}" destId="{6EA5738E-032A-47F1-87F5-8BC8E0B8253E}" srcOrd="2" destOrd="0" presId="urn:microsoft.com/office/officeart/2005/8/layout/cycle8"/>
    <dgm:cxn modelId="{B0551956-BD0A-40F5-B25A-8BBD5D7D464C}" type="presParOf" srcId="{FCD100B0-3012-4E55-B4E3-2FBF64B333E4}" destId="{CD8C5E26-C47E-4D0A-A069-6D1C5105C72F}" srcOrd="3" destOrd="0" presId="urn:microsoft.com/office/officeart/2005/8/layout/cycle8"/>
    <dgm:cxn modelId="{B05135B6-A927-4A1D-9669-6CA1E04AD0D9}" type="presParOf" srcId="{FCD100B0-3012-4E55-B4E3-2FBF64B333E4}" destId="{AECDC818-F480-4D00-A7FC-EF8D7B71C5FB}" srcOrd="4" destOrd="0" presId="urn:microsoft.com/office/officeart/2005/8/layout/cycle8"/>
    <dgm:cxn modelId="{E673CAA5-838E-4FA3-969B-2D312CCC8DF8}" type="presParOf" srcId="{FCD100B0-3012-4E55-B4E3-2FBF64B333E4}" destId="{647FA82F-BD57-4CCD-A717-EDE7B8FC0D0C}" srcOrd="5" destOrd="0" presId="urn:microsoft.com/office/officeart/2005/8/layout/cycle8"/>
    <dgm:cxn modelId="{8B0E8DFA-9E46-41DE-A5B8-BB4267F51B66}" type="presParOf" srcId="{FCD100B0-3012-4E55-B4E3-2FBF64B333E4}" destId="{512DF44B-306E-44D1-A8B2-6DDE1DD630BC}" srcOrd="6" destOrd="0" presId="urn:microsoft.com/office/officeart/2005/8/layout/cycle8"/>
    <dgm:cxn modelId="{B11A0237-1A2E-420F-AEEA-E81DB530308C}" type="presParOf" srcId="{FCD100B0-3012-4E55-B4E3-2FBF64B333E4}" destId="{ED0D5A39-2E9D-4210-AF06-41FAF892D790}" srcOrd="7" destOrd="0" presId="urn:microsoft.com/office/officeart/2005/8/layout/cycle8"/>
    <dgm:cxn modelId="{3A13DCC2-F6FD-40F6-8CDE-F789AC72DA54}" type="presParOf" srcId="{FCD100B0-3012-4E55-B4E3-2FBF64B333E4}" destId="{C034869D-3F28-4984-AF4F-6D19DE17E684}" srcOrd="8" destOrd="0" presId="urn:microsoft.com/office/officeart/2005/8/layout/cycle8"/>
    <dgm:cxn modelId="{D00176B8-6869-4B1F-A9D1-9E8997720186}" type="presParOf" srcId="{FCD100B0-3012-4E55-B4E3-2FBF64B333E4}" destId="{3DC5639B-E190-465C-BDFB-A0F4ADAA90BF}" srcOrd="9" destOrd="0" presId="urn:microsoft.com/office/officeart/2005/8/layout/cycle8"/>
    <dgm:cxn modelId="{04AEA678-46A4-4BDA-A5EB-254E3B218127}" type="presParOf" srcId="{FCD100B0-3012-4E55-B4E3-2FBF64B333E4}" destId="{1635C559-5070-4E27-8DBB-15935B0E0F45}" srcOrd="10" destOrd="0" presId="urn:microsoft.com/office/officeart/2005/8/layout/cycle8"/>
    <dgm:cxn modelId="{0714B0A7-D15C-4F20-8847-F5A20C5BBE72}" type="presParOf" srcId="{FCD100B0-3012-4E55-B4E3-2FBF64B333E4}" destId="{157F1D7B-0687-443A-AB55-346B37F12F2E}" srcOrd="11" destOrd="0" presId="urn:microsoft.com/office/officeart/2005/8/layout/cycle8"/>
    <dgm:cxn modelId="{669555B6-B805-499D-A2A0-AD0F4C1DB39B}" type="presParOf" srcId="{FCD100B0-3012-4E55-B4E3-2FBF64B333E4}" destId="{7717DE7D-43DF-4B04-BE59-0839BA4222FE}" srcOrd="12" destOrd="0" presId="urn:microsoft.com/office/officeart/2005/8/layout/cycle8"/>
    <dgm:cxn modelId="{61658FC5-E3EE-40F2-803F-8DDC1A058AE0}" type="presParOf" srcId="{FCD100B0-3012-4E55-B4E3-2FBF64B333E4}" destId="{040A9C9C-71BF-4C0C-9893-95F7E85E2042}" srcOrd="13" destOrd="0" presId="urn:microsoft.com/office/officeart/2005/8/layout/cycle8"/>
    <dgm:cxn modelId="{E5AFC5B4-0A8F-4A85-9AED-0ADD0E6813D4}" type="presParOf" srcId="{FCD100B0-3012-4E55-B4E3-2FBF64B333E4}" destId="{C6403213-5C2C-455A-A350-40FFB11E2AC9}" srcOrd="14" destOrd="0" presId="urn:microsoft.com/office/officeart/2005/8/layout/cycle8"/>
    <dgm:cxn modelId="{89B3FA14-43EB-4FF1-B7E4-0415F4344384}" type="presParOf" srcId="{FCD100B0-3012-4E55-B4E3-2FBF64B333E4}" destId="{DD5EA6A2-25CE-4CE8-A997-80A972907C95}" srcOrd="15" destOrd="0" presId="urn:microsoft.com/office/officeart/2005/8/layout/cycle8"/>
    <dgm:cxn modelId="{FEE332CE-FD68-4091-A3CB-696E587ECD7D}" type="presParOf" srcId="{FCD100B0-3012-4E55-B4E3-2FBF64B333E4}" destId="{A6DCD4C0-871E-4130-B2B4-21694E00BBD0}" srcOrd="16" destOrd="0" presId="urn:microsoft.com/office/officeart/2005/8/layout/cycle8"/>
    <dgm:cxn modelId="{202BEAE7-711E-4736-BC59-80C5BC1A8ECF}" type="presParOf" srcId="{FCD100B0-3012-4E55-B4E3-2FBF64B333E4}" destId="{7EB63EA0-D231-475F-8EC1-859BBA38C54A}" srcOrd="17" destOrd="0" presId="urn:microsoft.com/office/officeart/2005/8/layout/cycle8"/>
    <dgm:cxn modelId="{0E6EB7FC-3056-4339-9B2B-ADD5A74D85DA}" type="presParOf" srcId="{FCD100B0-3012-4E55-B4E3-2FBF64B333E4}" destId="{C388A008-0509-4F1D-9C2C-AB2C4A7F3701}" srcOrd="18" destOrd="0" presId="urn:microsoft.com/office/officeart/2005/8/layout/cycle8"/>
    <dgm:cxn modelId="{912DDC9A-8463-4D5E-8513-F8B39F0EE47E}" type="presParOf" srcId="{FCD100B0-3012-4E55-B4E3-2FBF64B333E4}" destId="{65AAC4A7-C40A-4378-8290-9AD8AA78F4BB}" srcOrd="19"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EBACCD-0DFE-4416-B832-612587AA54A5}">
      <dsp:nvSpPr>
        <dsp:cNvPr id="0" name=""/>
        <dsp:cNvSpPr/>
      </dsp:nvSpPr>
      <dsp:spPr>
        <a:xfrm>
          <a:off x="2257778" y="280574"/>
          <a:ext cx="3805809" cy="3805809"/>
        </a:xfrm>
        <a:prstGeom prst="pie">
          <a:avLst>
            <a:gd name="adj1" fmla="val 16200000"/>
            <a:gd name="adj2" fmla="val 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Storyboard</a:t>
          </a:r>
          <a:endParaRPr lang="en-US" sz="2100" kern="1200" dirty="0"/>
        </a:p>
      </dsp:txBody>
      <dsp:txXfrm>
        <a:off x="4278029" y="1069374"/>
        <a:ext cx="1404524" cy="1042066"/>
      </dsp:txXfrm>
    </dsp:sp>
    <dsp:sp modelId="{AECDC818-F480-4D00-A7FC-EF8D7B71C5FB}">
      <dsp:nvSpPr>
        <dsp:cNvPr id="0" name=""/>
        <dsp:cNvSpPr/>
      </dsp:nvSpPr>
      <dsp:spPr>
        <a:xfrm>
          <a:off x="2257778" y="408341"/>
          <a:ext cx="3805809" cy="3805809"/>
        </a:xfrm>
        <a:prstGeom prst="pie">
          <a:avLst>
            <a:gd name="adj1" fmla="val 0"/>
            <a:gd name="adj2" fmla="val 54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Animations</a:t>
          </a:r>
          <a:endParaRPr lang="en-US" sz="2100" kern="1200" dirty="0"/>
        </a:p>
      </dsp:txBody>
      <dsp:txXfrm>
        <a:off x="4278029" y="2383284"/>
        <a:ext cx="1404524" cy="1042066"/>
      </dsp:txXfrm>
    </dsp:sp>
    <dsp:sp modelId="{C034869D-3F28-4984-AF4F-6D19DE17E684}">
      <dsp:nvSpPr>
        <dsp:cNvPr id="0" name=""/>
        <dsp:cNvSpPr/>
      </dsp:nvSpPr>
      <dsp:spPr>
        <a:xfrm>
          <a:off x="2130012" y="408341"/>
          <a:ext cx="3805809" cy="3805809"/>
        </a:xfrm>
        <a:prstGeom prst="pie">
          <a:avLst>
            <a:gd name="adj1" fmla="val 5400000"/>
            <a:gd name="adj2" fmla="val 108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Transitions</a:t>
          </a:r>
          <a:endParaRPr lang="en-US" sz="2100" kern="1200" dirty="0"/>
        </a:p>
      </dsp:txBody>
      <dsp:txXfrm>
        <a:off x="2511046" y="2383284"/>
        <a:ext cx="1404524" cy="1042066"/>
      </dsp:txXfrm>
    </dsp:sp>
    <dsp:sp modelId="{7717DE7D-43DF-4B04-BE59-0839BA4222FE}">
      <dsp:nvSpPr>
        <dsp:cNvPr id="0" name=""/>
        <dsp:cNvSpPr/>
      </dsp:nvSpPr>
      <dsp:spPr>
        <a:xfrm>
          <a:off x="2130012" y="280574"/>
          <a:ext cx="3805809" cy="3805809"/>
        </a:xfrm>
        <a:prstGeom prst="pie">
          <a:avLst>
            <a:gd name="adj1" fmla="val 108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Excel</a:t>
          </a:r>
          <a:endParaRPr lang="en-US" sz="2100" kern="1200" dirty="0"/>
        </a:p>
      </dsp:txBody>
      <dsp:txXfrm>
        <a:off x="2511046" y="1069374"/>
        <a:ext cx="1404524" cy="1042066"/>
      </dsp:txXfrm>
    </dsp:sp>
    <dsp:sp modelId="{A6DCD4C0-871E-4130-B2B4-21694E00BBD0}">
      <dsp:nvSpPr>
        <dsp:cNvPr id="0" name=""/>
        <dsp:cNvSpPr/>
      </dsp:nvSpPr>
      <dsp:spPr>
        <a:xfrm>
          <a:off x="2022181" y="44977"/>
          <a:ext cx="4277004" cy="4277004"/>
        </a:xfrm>
        <a:prstGeom prst="circularArrow">
          <a:avLst>
            <a:gd name="adj1" fmla="val 5085"/>
            <a:gd name="adj2" fmla="val 327528"/>
            <a:gd name="adj3" fmla="val 21272472"/>
            <a:gd name="adj4" fmla="val 162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EB63EA0-D231-475F-8EC1-859BBA38C54A}">
      <dsp:nvSpPr>
        <dsp:cNvPr id="0" name=""/>
        <dsp:cNvSpPr/>
      </dsp:nvSpPr>
      <dsp:spPr>
        <a:xfrm>
          <a:off x="2022181" y="172743"/>
          <a:ext cx="4277004" cy="4277004"/>
        </a:xfrm>
        <a:prstGeom prst="circularArrow">
          <a:avLst>
            <a:gd name="adj1" fmla="val 5085"/>
            <a:gd name="adj2" fmla="val 327528"/>
            <a:gd name="adj3" fmla="val 5072472"/>
            <a:gd name="adj4" fmla="val 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388A008-0509-4F1D-9C2C-AB2C4A7F3701}">
      <dsp:nvSpPr>
        <dsp:cNvPr id="0" name=""/>
        <dsp:cNvSpPr/>
      </dsp:nvSpPr>
      <dsp:spPr>
        <a:xfrm>
          <a:off x="1894414" y="172743"/>
          <a:ext cx="4277004" cy="4277004"/>
        </a:xfrm>
        <a:prstGeom prst="circularArrow">
          <a:avLst>
            <a:gd name="adj1" fmla="val 5085"/>
            <a:gd name="adj2" fmla="val 327528"/>
            <a:gd name="adj3" fmla="val 10472472"/>
            <a:gd name="adj4" fmla="val 54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5AAC4A7-C40A-4378-8290-9AD8AA78F4BB}">
      <dsp:nvSpPr>
        <dsp:cNvPr id="0" name=""/>
        <dsp:cNvSpPr/>
      </dsp:nvSpPr>
      <dsp:spPr>
        <a:xfrm>
          <a:off x="1894414" y="44977"/>
          <a:ext cx="4277004" cy="4277004"/>
        </a:xfrm>
        <a:prstGeom prst="circularArrow">
          <a:avLst>
            <a:gd name="adj1" fmla="val 5085"/>
            <a:gd name="adj2" fmla="val 327528"/>
            <a:gd name="adj3" fmla="val 15872472"/>
            <a:gd name="adj4" fmla="val 108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p>
        </p:txBody>
      </p:sp>
      <p:sp>
        <p:nvSpPr>
          <p:cNvPr id="1229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p>
        </p:txBody>
      </p:sp>
      <p:sp>
        <p:nvSpPr>
          <p:cNvPr id="122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229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29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1229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6A51BCA0-55E6-428E-A061-0F39D474B309}" type="slidenum">
              <a:rPr lang="en-US"/>
              <a:pPr/>
              <a:t>‹#›</a:t>
            </a:fld>
            <a:endParaRPr lang="en-US"/>
          </a:p>
        </p:txBody>
      </p:sp>
    </p:spTree>
    <p:extLst>
      <p:ext uri="{BB962C8B-B14F-4D97-AF65-F5344CB8AC3E}">
        <p14:creationId xmlns:p14="http://schemas.microsoft.com/office/powerpoint/2010/main" val="138263049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76A966-DFDC-4B53-86B8-FFEFCF1E2592}" type="slidenum">
              <a:rPr lang="en-US"/>
              <a:pPr/>
              <a:t>1</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C2513F-96FF-4137-B3F6-30AE69EE7FCB}" type="slidenum">
              <a:rPr lang="en-US"/>
              <a:pPr/>
              <a:t>2</a:t>
            </a:fld>
            <a:endParaRPr 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25C871-A70B-466A-AA97-3C40172F99A7}" type="slidenum">
              <a:rPr lang="en-US"/>
              <a:pPr/>
              <a:t>3</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8AD18D-FAA3-48C7-B1A2-9D254B7E16BF}" type="slidenum">
              <a:rPr lang="en-US"/>
              <a:pPr/>
              <a:t>4</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EE7C73-288F-4C8F-9510-6DF92B2607E7}" type="slidenum">
              <a:rPr lang="en-US"/>
              <a:pPr/>
              <a:t>5</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82DCF8-7B9D-48D7-BF30-EC2921B68425}" type="slidenum">
              <a:rPr lang="en-US"/>
              <a:pPr/>
              <a:t>7</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5122" name="Group 2"/>
          <p:cNvGrpSpPr>
            <a:grpSpLocks/>
          </p:cNvGrpSpPr>
          <p:nvPr/>
        </p:nvGrpSpPr>
        <p:grpSpPr bwMode="auto">
          <a:xfrm>
            <a:off x="0" y="3902075"/>
            <a:ext cx="3400425" cy="2949575"/>
            <a:chOff x="0" y="2458"/>
            <a:chExt cx="2142" cy="1858"/>
          </a:xfrm>
        </p:grpSpPr>
        <p:sp>
          <p:nvSpPr>
            <p:cNvPr id="5123" name="Freeform 3"/>
            <p:cNvSpPr>
              <a:spLocks/>
            </p:cNvSpPr>
            <p:nvPr/>
          </p:nvSpPr>
          <p:spPr bwMode="ltGray">
            <a:xfrm>
              <a:off x="0" y="2508"/>
              <a:ext cx="2142" cy="1804"/>
            </a:xfrm>
            <a:custGeom>
              <a:avLst/>
              <a:gdLst>
                <a:gd name="T0" fmla="*/ 329 w 2135"/>
                <a:gd name="T1" fmla="*/ 66 h 1804"/>
                <a:gd name="T2" fmla="*/ 161 w 2135"/>
                <a:gd name="T3" fmla="*/ 30 h 1804"/>
                <a:gd name="T4" fmla="*/ 0 w 2135"/>
                <a:gd name="T5" fmla="*/ 0 h 1804"/>
                <a:gd name="T6" fmla="*/ 0 w 2135"/>
                <a:gd name="T7" fmla="*/ 12 h 1804"/>
                <a:gd name="T8" fmla="*/ 161 w 2135"/>
                <a:gd name="T9" fmla="*/ 42 h 1804"/>
                <a:gd name="T10" fmla="*/ 323 w 2135"/>
                <a:gd name="T11" fmla="*/ 78 h 1804"/>
                <a:gd name="T12" fmla="*/ 556 w 2135"/>
                <a:gd name="T13" fmla="*/ 150 h 1804"/>
                <a:gd name="T14" fmla="*/ 777 w 2135"/>
                <a:gd name="T15" fmla="*/ 245 h 1804"/>
                <a:gd name="T16" fmla="*/ 993 w 2135"/>
                <a:gd name="T17" fmla="*/ 365 h 1804"/>
                <a:gd name="T18" fmla="*/ 1196 w 2135"/>
                <a:gd name="T19" fmla="*/ 503 h 1804"/>
                <a:gd name="T20" fmla="*/ 1381 w 2135"/>
                <a:gd name="T21" fmla="*/ 653 h 1804"/>
                <a:gd name="T22" fmla="*/ 1555 w 2135"/>
                <a:gd name="T23" fmla="*/ 827 h 1804"/>
                <a:gd name="T24" fmla="*/ 1710 w 2135"/>
                <a:gd name="T25" fmla="*/ 1019 h 1804"/>
                <a:gd name="T26" fmla="*/ 1854 w 2135"/>
                <a:gd name="T27" fmla="*/ 1229 h 1804"/>
                <a:gd name="T28" fmla="*/ 1937 w 2135"/>
                <a:gd name="T29" fmla="*/ 1366 h 1804"/>
                <a:gd name="T30" fmla="*/ 2009 w 2135"/>
                <a:gd name="T31" fmla="*/ 1510 h 1804"/>
                <a:gd name="T32" fmla="*/ 2069 w 2135"/>
                <a:gd name="T33" fmla="*/ 1654 h 1804"/>
                <a:gd name="T34" fmla="*/ 2123 w 2135"/>
                <a:gd name="T35" fmla="*/ 1804 h 1804"/>
                <a:gd name="T36" fmla="*/ 2135 w 2135"/>
                <a:gd name="T37" fmla="*/ 1804 h 1804"/>
                <a:gd name="T38" fmla="*/ 2081 w 2135"/>
                <a:gd name="T39" fmla="*/ 1654 h 1804"/>
                <a:gd name="T40" fmla="*/ 2021 w 2135"/>
                <a:gd name="T41" fmla="*/ 1510 h 1804"/>
                <a:gd name="T42" fmla="*/ 1949 w 2135"/>
                <a:gd name="T43" fmla="*/ 1366 h 1804"/>
                <a:gd name="T44" fmla="*/ 1866 w 2135"/>
                <a:gd name="T45" fmla="*/ 1223 h 1804"/>
                <a:gd name="T46" fmla="*/ 1722 w 2135"/>
                <a:gd name="T47" fmla="*/ 1013 h 1804"/>
                <a:gd name="T48" fmla="*/ 1561 w 2135"/>
                <a:gd name="T49" fmla="*/ 821 h 1804"/>
                <a:gd name="T50" fmla="*/ 1387 w 2135"/>
                <a:gd name="T51" fmla="*/ 647 h 1804"/>
                <a:gd name="T52" fmla="*/ 1202 w 2135"/>
                <a:gd name="T53" fmla="*/ 491 h 1804"/>
                <a:gd name="T54" fmla="*/ 999 w 2135"/>
                <a:gd name="T55" fmla="*/ 353 h 1804"/>
                <a:gd name="T56" fmla="*/ 783 w 2135"/>
                <a:gd name="T57" fmla="*/ 239 h 1804"/>
                <a:gd name="T58" fmla="*/ 562 w 2135"/>
                <a:gd name="T59" fmla="*/ 138 h 1804"/>
                <a:gd name="T60" fmla="*/ 329 w 2135"/>
                <a:gd name="T61" fmla="*/ 66 h 1804"/>
                <a:gd name="T62" fmla="*/ 329 w 2135"/>
                <a:gd name="T63" fmla="*/ 66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24" name="Freeform 4"/>
            <p:cNvSpPr>
              <a:spLocks/>
            </p:cNvSpPr>
            <p:nvPr/>
          </p:nvSpPr>
          <p:spPr bwMode="hidden">
            <a:xfrm>
              <a:off x="0" y="2458"/>
              <a:ext cx="1854" cy="1858"/>
            </a:xfrm>
            <a:custGeom>
              <a:avLst/>
              <a:gdLst>
                <a:gd name="T0" fmla="*/ 1854 w 1854"/>
                <a:gd name="T1" fmla="*/ 1858 h 1858"/>
                <a:gd name="T2" fmla="*/ 0 w 1854"/>
                <a:gd name="T3" fmla="*/ 1858 h 1858"/>
                <a:gd name="T4" fmla="*/ 0 w 1854"/>
                <a:gd name="T5" fmla="*/ 0 h 1858"/>
                <a:gd name="T6" fmla="*/ 1854 w 1854"/>
                <a:gd name="T7" fmla="*/ 1858 h 1858"/>
                <a:gd name="T8" fmla="*/ 1854 w 1854"/>
                <a:gd name="T9" fmla="*/ 1858 h 1858"/>
              </a:gdLst>
              <a:ahLst/>
              <a:cxnLst>
                <a:cxn ang="0">
                  <a:pos x="T0" y="T1"/>
                </a:cxn>
                <a:cxn ang="0">
                  <a:pos x="T2" y="T3"/>
                </a:cxn>
                <a:cxn ang="0">
                  <a:pos x="T4" y="T5"/>
                </a:cxn>
                <a:cxn ang="0">
                  <a:pos x="T6" y="T7"/>
                </a:cxn>
                <a:cxn ang="0">
                  <a:pos x="T8" y="T9"/>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25" name="Freeform 5"/>
            <p:cNvSpPr>
              <a:spLocks/>
            </p:cNvSpPr>
            <p:nvPr/>
          </p:nvSpPr>
          <p:spPr bwMode="ltGray">
            <a:xfrm>
              <a:off x="0" y="2735"/>
              <a:ext cx="1745" cy="1577"/>
            </a:xfrm>
            <a:custGeom>
              <a:avLst/>
              <a:gdLst>
                <a:gd name="T0" fmla="*/ 1640 w 1745"/>
                <a:gd name="T1" fmla="*/ 1377 h 1577"/>
                <a:gd name="T2" fmla="*/ 1692 w 1745"/>
                <a:gd name="T3" fmla="*/ 1479 h 1577"/>
                <a:gd name="T4" fmla="*/ 1732 w 1745"/>
                <a:gd name="T5" fmla="*/ 1577 h 1577"/>
                <a:gd name="T6" fmla="*/ 1745 w 1745"/>
                <a:gd name="T7" fmla="*/ 1577 h 1577"/>
                <a:gd name="T8" fmla="*/ 1703 w 1745"/>
                <a:gd name="T9" fmla="*/ 1469 h 1577"/>
                <a:gd name="T10" fmla="*/ 1649 w 1745"/>
                <a:gd name="T11" fmla="*/ 1367 h 1577"/>
                <a:gd name="T12" fmla="*/ 1535 w 1745"/>
                <a:gd name="T13" fmla="*/ 1157 h 1577"/>
                <a:gd name="T14" fmla="*/ 1395 w 1745"/>
                <a:gd name="T15" fmla="*/ 951 h 1577"/>
                <a:gd name="T16" fmla="*/ 1236 w 1745"/>
                <a:gd name="T17" fmla="*/ 756 h 1577"/>
                <a:gd name="T18" fmla="*/ 1061 w 1745"/>
                <a:gd name="T19" fmla="*/ 582 h 1577"/>
                <a:gd name="T20" fmla="*/ 876 w 1745"/>
                <a:gd name="T21" fmla="*/ 426 h 1577"/>
                <a:gd name="T22" fmla="*/ 672 w 1745"/>
                <a:gd name="T23" fmla="*/ 294 h 1577"/>
                <a:gd name="T24" fmla="*/ 455 w 1745"/>
                <a:gd name="T25" fmla="*/ 174 h 1577"/>
                <a:gd name="T26" fmla="*/ 234 w 1745"/>
                <a:gd name="T27" fmla="*/ 78 h 1577"/>
                <a:gd name="T28" fmla="*/ 0 w 1745"/>
                <a:gd name="T29" fmla="*/ 0 h 1577"/>
                <a:gd name="T30" fmla="*/ 0 w 1745"/>
                <a:gd name="T31" fmla="*/ 12 h 1577"/>
                <a:gd name="T32" fmla="*/ 222 w 1745"/>
                <a:gd name="T33" fmla="*/ 89 h 1577"/>
                <a:gd name="T34" fmla="*/ 446 w 1745"/>
                <a:gd name="T35" fmla="*/ 185 h 1577"/>
                <a:gd name="T36" fmla="*/ 662 w 1745"/>
                <a:gd name="T37" fmla="*/ 305 h 1577"/>
                <a:gd name="T38" fmla="*/ 866 w 1745"/>
                <a:gd name="T39" fmla="*/ 437 h 1577"/>
                <a:gd name="T40" fmla="*/ 1052 w 1745"/>
                <a:gd name="T41" fmla="*/ 593 h 1577"/>
                <a:gd name="T42" fmla="*/ 1226 w 1745"/>
                <a:gd name="T43" fmla="*/ 767 h 1577"/>
                <a:gd name="T44" fmla="*/ 1385 w 1745"/>
                <a:gd name="T45" fmla="*/ 960 h 1577"/>
                <a:gd name="T46" fmla="*/ 1526 w 1745"/>
                <a:gd name="T47" fmla="*/ 1167 h 1577"/>
                <a:gd name="T48" fmla="*/ 1640 w 1745"/>
                <a:gd name="T49" fmla="*/ 1377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26" name="Freeform 6"/>
            <p:cNvSpPr>
              <a:spLocks/>
            </p:cNvSpPr>
            <p:nvPr/>
          </p:nvSpPr>
          <p:spPr bwMode="ltGray">
            <a:xfrm>
              <a:off x="0" y="2544"/>
              <a:ext cx="1745" cy="1768"/>
            </a:xfrm>
            <a:custGeom>
              <a:avLst/>
              <a:gdLst>
                <a:gd name="T0" fmla="*/ 0 w 1745"/>
                <a:gd name="T1" fmla="*/ 0 h 1768"/>
                <a:gd name="T2" fmla="*/ 0 w 1745"/>
                <a:gd name="T3" fmla="*/ 12 h 1768"/>
                <a:gd name="T4" fmla="*/ 210 w 1745"/>
                <a:gd name="T5" fmla="*/ 88 h 1768"/>
                <a:gd name="T6" fmla="*/ 426 w 1745"/>
                <a:gd name="T7" fmla="*/ 190 h 1768"/>
                <a:gd name="T8" fmla="*/ 630 w 1745"/>
                <a:gd name="T9" fmla="*/ 304 h 1768"/>
                <a:gd name="T10" fmla="*/ 818 w 1745"/>
                <a:gd name="T11" fmla="*/ 442 h 1768"/>
                <a:gd name="T12" fmla="*/ 998 w 1745"/>
                <a:gd name="T13" fmla="*/ 592 h 1768"/>
                <a:gd name="T14" fmla="*/ 1164 w 1745"/>
                <a:gd name="T15" fmla="*/ 766 h 1768"/>
                <a:gd name="T16" fmla="*/ 1310 w 1745"/>
                <a:gd name="T17" fmla="*/ 942 h 1768"/>
                <a:gd name="T18" fmla="*/ 1454 w 1745"/>
                <a:gd name="T19" fmla="*/ 1146 h 1768"/>
                <a:gd name="T20" fmla="*/ 1536 w 1745"/>
                <a:gd name="T21" fmla="*/ 1298 h 1768"/>
                <a:gd name="T22" fmla="*/ 1614 w 1745"/>
                <a:gd name="T23" fmla="*/ 1456 h 1768"/>
                <a:gd name="T24" fmla="*/ 1682 w 1745"/>
                <a:gd name="T25" fmla="*/ 1616 h 1768"/>
                <a:gd name="T26" fmla="*/ 1733 w 1745"/>
                <a:gd name="T27" fmla="*/ 1768 h 1768"/>
                <a:gd name="T28" fmla="*/ 1745 w 1745"/>
                <a:gd name="T29" fmla="*/ 1768 h 1768"/>
                <a:gd name="T30" fmla="*/ 1691 w 1745"/>
                <a:gd name="T31" fmla="*/ 1606 h 1768"/>
                <a:gd name="T32" fmla="*/ 1623 w 1745"/>
                <a:gd name="T33" fmla="*/ 1445 h 1768"/>
                <a:gd name="T34" fmla="*/ 1547 w 1745"/>
                <a:gd name="T35" fmla="*/ 1288 h 1768"/>
                <a:gd name="T36" fmla="*/ 1463 w 1745"/>
                <a:gd name="T37" fmla="*/ 1136 h 1768"/>
                <a:gd name="T38" fmla="*/ 1320 w 1745"/>
                <a:gd name="T39" fmla="*/ 932 h 1768"/>
                <a:gd name="T40" fmla="*/ 1173 w 1745"/>
                <a:gd name="T41" fmla="*/ 755 h 1768"/>
                <a:gd name="T42" fmla="*/ 1008 w 1745"/>
                <a:gd name="T43" fmla="*/ 581 h 1768"/>
                <a:gd name="T44" fmla="*/ 827 w 1745"/>
                <a:gd name="T45" fmla="*/ 431 h 1768"/>
                <a:gd name="T46" fmla="*/ 642 w 1745"/>
                <a:gd name="T47" fmla="*/ 293 h 1768"/>
                <a:gd name="T48" fmla="*/ 437 w 1745"/>
                <a:gd name="T49" fmla="*/ 179 h 1768"/>
                <a:gd name="T50" fmla="*/ 222 w 1745"/>
                <a:gd name="T51" fmla="*/ 78 h 1768"/>
                <a:gd name="T52" fmla="*/ 0 w 1745"/>
                <a:gd name="T53" fmla="*/ 0 h 1768"/>
                <a:gd name="T54" fmla="*/ 0 w 1745"/>
                <a:gd name="T55" fmla="*/ 0 h 1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27"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128"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129"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sp>
        <p:nvSpPr>
          <p:cNvPr id="5130" name="Rectangle 10"/>
          <p:cNvSpPr>
            <a:spLocks noGrp="1" noChangeArrowheads="1"/>
          </p:cNvSpPr>
          <p:nvPr>
            <p:ph type="ctrTitle" sz="quarter"/>
          </p:nvPr>
        </p:nvSpPr>
        <p:spPr>
          <a:xfrm>
            <a:off x="685800" y="1873250"/>
            <a:ext cx="7772400" cy="1555750"/>
          </a:xfrm>
        </p:spPr>
        <p:txBody>
          <a:bodyPr/>
          <a:lstStyle>
            <a:lvl1pPr>
              <a:defRPr sz="4800"/>
            </a:lvl1pPr>
          </a:lstStyle>
          <a:p>
            <a:pPr lvl="0"/>
            <a:r>
              <a:rPr lang="en-US" noProof="0" smtClean="0"/>
              <a:t>Click to edit Master title style</a:t>
            </a:r>
          </a:p>
        </p:txBody>
      </p:sp>
      <p:sp>
        <p:nvSpPr>
          <p:cNvPr id="5131" name="Rectangle 11"/>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5132" name="Rectangle 12"/>
          <p:cNvSpPr>
            <a:spLocks noGrp="1" noChangeArrowheads="1"/>
          </p:cNvSpPr>
          <p:nvPr>
            <p:ph type="dt" sz="quarter" idx="2"/>
          </p:nvPr>
        </p:nvSpPr>
        <p:spPr/>
        <p:txBody>
          <a:bodyPr/>
          <a:lstStyle>
            <a:lvl1pPr>
              <a:defRPr/>
            </a:lvl1pPr>
          </a:lstStyle>
          <a:p>
            <a:endParaRPr lang="en-US"/>
          </a:p>
        </p:txBody>
      </p:sp>
      <p:sp>
        <p:nvSpPr>
          <p:cNvPr id="5133" name="Rectangle 13"/>
          <p:cNvSpPr>
            <a:spLocks noGrp="1" noChangeArrowheads="1"/>
          </p:cNvSpPr>
          <p:nvPr>
            <p:ph type="ftr" sz="quarter" idx="3"/>
          </p:nvPr>
        </p:nvSpPr>
        <p:spPr/>
        <p:txBody>
          <a:bodyPr/>
          <a:lstStyle>
            <a:lvl1pPr>
              <a:defRPr/>
            </a:lvl1pPr>
          </a:lstStyle>
          <a:p>
            <a:endParaRPr lang="en-US"/>
          </a:p>
        </p:txBody>
      </p:sp>
      <p:sp>
        <p:nvSpPr>
          <p:cNvPr id="5134" name="Rectangle 14"/>
          <p:cNvSpPr>
            <a:spLocks noGrp="1" noChangeArrowheads="1"/>
          </p:cNvSpPr>
          <p:nvPr>
            <p:ph type="sldNum" sz="quarter" idx="4"/>
          </p:nvPr>
        </p:nvSpPr>
        <p:spPr/>
        <p:txBody>
          <a:bodyPr/>
          <a:lstStyle>
            <a:lvl1pPr>
              <a:defRPr/>
            </a:lvl1pPr>
          </a:lstStyle>
          <a:p>
            <a:fld id="{BC3CB873-CCEF-470F-9191-92CCEB7E498C}"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9BD88A3-F594-4039-9A51-DFC5441C5423}" type="slidenum">
              <a:rPr lang="en-US"/>
              <a:pPr/>
              <a:t>‹#›</a:t>
            </a:fld>
            <a:endParaRPr lang="en-US"/>
          </a:p>
        </p:txBody>
      </p:sp>
    </p:spTree>
    <p:extLst>
      <p:ext uri="{BB962C8B-B14F-4D97-AF65-F5344CB8AC3E}">
        <p14:creationId xmlns:p14="http://schemas.microsoft.com/office/powerpoint/2010/main" val="996084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EE1190D-2E86-4260-8BB7-EC82B6A32149}" type="slidenum">
              <a:rPr lang="en-US"/>
              <a:pPr/>
              <a:t>‹#›</a:t>
            </a:fld>
            <a:endParaRPr lang="en-US"/>
          </a:p>
        </p:txBody>
      </p:sp>
    </p:spTree>
    <p:extLst>
      <p:ext uri="{BB962C8B-B14F-4D97-AF65-F5344CB8AC3E}">
        <p14:creationId xmlns:p14="http://schemas.microsoft.com/office/powerpoint/2010/main" val="3353560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E0F80F6-6F69-44B9-8CCF-6C0B543EBA73}" type="slidenum">
              <a:rPr lang="en-US"/>
              <a:pPr/>
              <a:t>‹#›</a:t>
            </a:fld>
            <a:endParaRPr lang="en-US"/>
          </a:p>
        </p:txBody>
      </p:sp>
    </p:spTree>
    <p:extLst>
      <p:ext uri="{BB962C8B-B14F-4D97-AF65-F5344CB8AC3E}">
        <p14:creationId xmlns:p14="http://schemas.microsoft.com/office/powerpoint/2010/main" val="2827835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B0DD1DF-0D1A-4D01-8A95-00E7B5CDC969}" type="slidenum">
              <a:rPr lang="en-US"/>
              <a:pPr/>
              <a:t>‹#›</a:t>
            </a:fld>
            <a:endParaRPr lang="en-US"/>
          </a:p>
        </p:txBody>
      </p:sp>
    </p:spTree>
    <p:extLst>
      <p:ext uri="{BB962C8B-B14F-4D97-AF65-F5344CB8AC3E}">
        <p14:creationId xmlns:p14="http://schemas.microsoft.com/office/powerpoint/2010/main" val="1808886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2937C85-2DAA-443C-9396-C58EC7AA5A96}" type="slidenum">
              <a:rPr lang="en-US"/>
              <a:pPr/>
              <a:t>‹#›</a:t>
            </a:fld>
            <a:endParaRPr lang="en-US"/>
          </a:p>
        </p:txBody>
      </p:sp>
    </p:spTree>
    <p:extLst>
      <p:ext uri="{BB962C8B-B14F-4D97-AF65-F5344CB8AC3E}">
        <p14:creationId xmlns:p14="http://schemas.microsoft.com/office/powerpoint/2010/main" val="1330735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DBC22533-B8BF-48BA-B285-222011E9A823}" type="slidenum">
              <a:rPr lang="en-US"/>
              <a:pPr/>
              <a:t>‹#›</a:t>
            </a:fld>
            <a:endParaRPr lang="en-US"/>
          </a:p>
        </p:txBody>
      </p:sp>
    </p:spTree>
    <p:extLst>
      <p:ext uri="{BB962C8B-B14F-4D97-AF65-F5344CB8AC3E}">
        <p14:creationId xmlns:p14="http://schemas.microsoft.com/office/powerpoint/2010/main" val="27473686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783E1A4-846F-406F-9D08-E25F41D14117}" type="slidenum">
              <a:rPr lang="en-US"/>
              <a:pPr/>
              <a:t>‹#›</a:t>
            </a:fld>
            <a:endParaRPr lang="en-US"/>
          </a:p>
        </p:txBody>
      </p:sp>
    </p:spTree>
    <p:extLst>
      <p:ext uri="{BB962C8B-B14F-4D97-AF65-F5344CB8AC3E}">
        <p14:creationId xmlns:p14="http://schemas.microsoft.com/office/powerpoint/2010/main" val="948851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AAFEC577-57A2-4CA7-8C49-978DF3684454}" type="slidenum">
              <a:rPr lang="en-US"/>
              <a:pPr/>
              <a:t>‹#›</a:t>
            </a:fld>
            <a:endParaRPr lang="en-US"/>
          </a:p>
        </p:txBody>
      </p:sp>
    </p:spTree>
    <p:extLst>
      <p:ext uri="{BB962C8B-B14F-4D97-AF65-F5344CB8AC3E}">
        <p14:creationId xmlns:p14="http://schemas.microsoft.com/office/powerpoint/2010/main" val="2025388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3CD0547-3901-408C-95B5-2F15E8BF3BFC}" type="slidenum">
              <a:rPr lang="en-US"/>
              <a:pPr/>
              <a:t>‹#›</a:t>
            </a:fld>
            <a:endParaRPr lang="en-US"/>
          </a:p>
        </p:txBody>
      </p:sp>
    </p:spTree>
    <p:extLst>
      <p:ext uri="{BB962C8B-B14F-4D97-AF65-F5344CB8AC3E}">
        <p14:creationId xmlns:p14="http://schemas.microsoft.com/office/powerpoint/2010/main" val="1827317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CA57F27-6596-4FF6-B7EA-E4535150B376}" type="slidenum">
              <a:rPr lang="en-US"/>
              <a:pPr/>
              <a:t>‹#›</a:t>
            </a:fld>
            <a:endParaRPr lang="en-US"/>
          </a:p>
        </p:txBody>
      </p:sp>
    </p:spTree>
    <p:extLst>
      <p:ext uri="{BB962C8B-B14F-4D97-AF65-F5344CB8AC3E}">
        <p14:creationId xmlns:p14="http://schemas.microsoft.com/office/powerpoint/2010/main" val="4245982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0" y="3902075"/>
            <a:ext cx="3400425" cy="2949575"/>
            <a:chOff x="0" y="2458"/>
            <a:chExt cx="2142" cy="1858"/>
          </a:xfrm>
        </p:grpSpPr>
        <p:sp>
          <p:nvSpPr>
            <p:cNvPr id="4099" name="Freeform 3"/>
            <p:cNvSpPr>
              <a:spLocks/>
            </p:cNvSpPr>
            <p:nvPr/>
          </p:nvSpPr>
          <p:spPr bwMode="ltGray">
            <a:xfrm>
              <a:off x="0" y="2508"/>
              <a:ext cx="2142" cy="1804"/>
            </a:xfrm>
            <a:custGeom>
              <a:avLst/>
              <a:gdLst>
                <a:gd name="T0" fmla="*/ 329 w 2135"/>
                <a:gd name="T1" fmla="*/ 66 h 1804"/>
                <a:gd name="T2" fmla="*/ 161 w 2135"/>
                <a:gd name="T3" fmla="*/ 30 h 1804"/>
                <a:gd name="T4" fmla="*/ 0 w 2135"/>
                <a:gd name="T5" fmla="*/ 0 h 1804"/>
                <a:gd name="T6" fmla="*/ 0 w 2135"/>
                <a:gd name="T7" fmla="*/ 12 h 1804"/>
                <a:gd name="T8" fmla="*/ 161 w 2135"/>
                <a:gd name="T9" fmla="*/ 42 h 1804"/>
                <a:gd name="T10" fmla="*/ 323 w 2135"/>
                <a:gd name="T11" fmla="*/ 78 h 1804"/>
                <a:gd name="T12" fmla="*/ 556 w 2135"/>
                <a:gd name="T13" fmla="*/ 150 h 1804"/>
                <a:gd name="T14" fmla="*/ 777 w 2135"/>
                <a:gd name="T15" fmla="*/ 245 h 1804"/>
                <a:gd name="T16" fmla="*/ 993 w 2135"/>
                <a:gd name="T17" fmla="*/ 365 h 1804"/>
                <a:gd name="T18" fmla="*/ 1196 w 2135"/>
                <a:gd name="T19" fmla="*/ 503 h 1804"/>
                <a:gd name="T20" fmla="*/ 1381 w 2135"/>
                <a:gd name="T21" fmla="*/ 653 h 1804"/>
                <a:gd name="T22" fmla="*/ 1555 w 2135"/>
                <a:gd name="T23" fmla="*/ 827 h 1804"/>
                <a:gd name="T24" fmla="*/ 1710 w 2135"/>
                <a:gd name="T25" fmla="*/ 1019 h 1804"/>
                <a:gd name="T26" fmla="*/ 1854 w 2135"/>
                <a:gd name="T27" fmla="*/ 1229 h 1804"/>
                <a:gd name="T28" fmla="*/ 1937 w 2135"/>
                <a:gd name="T29" fmla="*/ 1366 h 1804"/>
                <a:gd name="T30" fmla="*/ 2009 w 2135"/>
                <a:gd name="T31" fmla="*/ 1510 h 1804"/>
                <a:gd name="T32" fmla="*/ 2069 w 2135"/>
                <a:gd name="T33" fmla="*/ 1654 h 1804"/>
                <a:gd name="T34" fmla="*/ 2123 w 2135"/>
                <a:gd name="T35" fmla="*/ 1804 h 1804"/>
                <a:gd name="T36" fmla="*/ 2135 w 2135"/>
                <a:gd name="T37" fmla="*/ 1804 h 1804"/>
                <a:gd name="T38" fmla="*/ 2081 w 2135"/>
                <a:gd name="T39" fmla="*/ 1654 h 1804"/>
                <a:gd name="T40" fmla="*/ 2021 w 2135"/>
                <a:gd name="T41" fmla="*/ 1510 h 1804"/>
                <a:gd name="T42" fmla="*/ 1949 w 2135"/>
                <a:gd name="T43" fmla="*/ 1366 h 1804"/>
                <a:gd name="T44" fmla="*/ 1866 w 2135"/>
                <a:gd name="T45" fmla="*/ 1223 h 1804"/>
                <a:gd name="T46" fmla="*/ 1722 w 2135"/>
                <a:gd name="T47" fmla="*/ 1013 h 1804"/>
                <a:gd name="T48" fmla="*/ 1561 w 2135"/>
                <a:gd name="T49" fmla="*/ 821 h 1804"/>
                <a:gd name="T50" fmla="*/ 1387 w 2135"/>
                <a:gd name="T51" fmla="*/ 647 h 1804"/>
                <a:gd name="T52" fmla="*/ 1202 w 2135"/>
                <a:gd name="T53" fmla="*/ 491 h 1804"/>
                <a:gd name="T54" fmla="*/ 999 w 2135"/>
                <a:gd name="T55" fmla="*/ 353 h 1804"/>
                <a:gd name="T56" fmla="*/ 783 w 2135"/>
                <a:gd name="T57" fmla="*/ 239 h 1804"/>
                <a:gd name="T58" fmla="*/ 562 w 2135"/>
                <a:gd name="T59" fmla="*/ 138 h 1804"/>
                <a:gd name="T60" fmla="*/ 329 w 2135"/>
                <a:gd name="T61" fmla="*/ 66 h 1804"/>
                <a:gd name="T62" fmla="*/ 329 w 2135"/>
                <a:gd name="T63" fmla="*/ 66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00" name="Freeform 4"/>
            <p:cNvSpPr>
              <a:spLocks/>
            </p:cNvSpPr>
            <p:nvPr/>
          </p:nvSpPr>
          <p:spPr bwMode="hidden">
            <a:xfrm>
              <a:off x="0" y="2458"/>
              <a:ext cx="1854" cy="1858"/>
            </a:xfrm>
            <a:custGeom>
              <a:avLst/>
              <a:gdLst>
                <a:gd name="T0" fmla="*/ 1854 w 1854"/>
                <a:gd name="T1" fmla="*/ 1858 h 1858"/>
                <a:gd name="T2" fmla="*/ 0 w 1854"/>
                <a:gd name="T3" fmla="*/ 1858 h 1858"/>
                <a:gd name="T4" fmla="*/ 0 w 1854"/>
                <a:gd name="T5" fmla="*/ 0 h 1858"/>
                <a:gd name="T6" fmla="*/ 1854 w 1854"/>
                <a:gd name="T7" fmla="*/ 1858 h 1858"/>
                <a:gd name="T8" fmla="*/ 1854 w 1854"/>
                <a:gd name="T9" fmla="*/ 1858 h 1858"/>
              </a:gdLst>
              <a:ahLst/>
              <a:cxnLst>
                <a:cxn ang="0">
                  <a:pos x="T0" y="T1"/>
                </a:cxn>
                <a:cxn ang="0">
                  <a:pos x="T2" y="T3"/>
                </a:cxn>
                <a:cxn ang="0">
                  <a:pos x="T4" y="T5"/>
                </a:cxn>
                <a:cxn ang="0">
                  <a:pos x="T6" y="T7"/>
                </a:cxn>
                <a:cxn ang="0">
                  <a:pos x="T8" y="T9"/>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01" name="Freeform 5"/>
            <p:cNvSpPr>
              <a:spLocks/>
            </p:cNvSpPr>
            <p:nvPr/>
          </p:nvSpPr>
          <p:spPr bwMode="ltGray">
            <a:xfrm>
              <a:off x="0" y="2735"/>
              <a:ext cx="1745" cy="1577"/>
            </a:xfrm>
            <a:custGeom>
              <a:avLst/>
              <a:gdLst>
                <a:gd name="T0" fmla="*/ 1640 w 1745"/>
                <a:gd name="T1" fmla="*/ 1377 h 1577"/>
                <a:gd name="T2" fmla="*/ 1692 w 1745"/>
                <a:gd name="T3" fmla="*/ 1479 h 1577"/>
                <a:gd name="T4" fmla="*/ 1732 w 1745"/>
                <a:gd name="T5" fmla="*/ 1577 h 1577"/>
                <a:gd name="T6" fmla="*/ 1745 w 1745"/>
                <a:gd name="T7" fmla="*/ 1577 h 1577"/>
                <a:gd name="T8" fmla="*/ 1703 w 1745"/>
                <a:gd name="T9" fmla="*/ 1469 h 1577"/>
                <a:gd name="T10" fmla="*/ 1649 w 1745"/>
                <a:gd name="T11" fmla="*/ 1367 h 1577"/>
                <a:gd name="T12" fmla="*/ 1535 w 1745"/>
                <a:gd name="T13" fmla="*/ 1157 h 1577"/>
                <a:gd name="T14" fmla="*/ 1395 w 1745"/>
                <a:gd name="T15" fmla="*/ 951 h 1577"/>
                <a:gd name="T16" fmla="*/ 1236 w 1745"/>
                <a:gd name="T17" fmla="*/ 756 h 1577"/>
                <a:gd name="T18" fmla="*/ 1061 w 1745"/>
                <a:gd name="T19" fmla="*/ 582 h 1577"/>
                <a:gd name="T20" fmla="*/ 876 w 1745"/>
                <a:gd name="T21" fmla="*/ 426 h 1577"/>
                <a:gd name="T22" fmla="*/ 672 w 1745"/>
                <a:gd name="T23" fmla="*/ 294 h 1577"/>
                <a:gd name="T24" fmla="*/ 455 w 1745"/>
                <a:gd name="T25" fmla="*/ 174 h 1577"/>
                <a:gd name="T26" fmla="*/ 234 w 1745"/>
                <a:gd name="T27" fmla="*/ 78 h 1577"/>
                <a:gd name="T28" fmla="*/ 0 w 1745"/>
                <a:gd name="T29" fmla="*/ 0 h 1577"/>
                <a:gd name="T30" fmla="*/ 0 w 1745"/>
                <a:gd name="T31" fmla="*/ 12 h 1577"/>
                <a:gd name="T32" fmla="*/ 222 w 1745"/>
                <a:gd name="T33" fmla="*/ 89 h 1577"/>
                <a:gd name="T34" fmla="*/ 446 w 1745"/>
                <a:gd name="T35" fmla="*/ 185 h 1577"/>
                <a:gd name="T36" fmla="*/ 662 w 1745"/>
                <a:gd name="T37" fmla="*/ 305 h 1577"/>
                <a:gd name="T38" fmla="*/ 866 w 1745"/>
                <a:gd name="T39" fmla="*/ 437 h 1577"/>
                <a:gd name="T40" fmla="*/ 1052 w 1745"/>
                <a:gd name="T41" fmla="*/ 593 h 1577"/>
                <a:gd name="T42" fmla="*/ 1226 w 1745"/>
                <a:gd name="T43" fmla="*/ 767 h 1577"/>
                <a:gd name="T44" fmla="*/ 1385 w 1745"/>
                <a:gd name="T45" fmla="*/ 960 h 1577"/>
                <a:gd name="T46" fmla="*/ 1526 w 1745"/>
                <a:gd name="T47" fmla="*/ 1167 h 1577"/>
                <a:gd name="T48" fmla="*/ 1640 w 1745"/>
                <a:gd name="T49" fmla="*/ 1377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02" name="Freeform 6"/>
            <p:cNvSpPr>
              <a:spLocks/>
            </p:cNvSpPr>
            <p:nvPr/>
          </p:nvSpPr>
          <p:spPr bwMode="ltGray">
            <a:xfrm>
              <a:off x="0" y="2544"/>
              <a:ext cx="1745" cy="1768"/>
            </a:xfrm>
            <a:custGeom>
              <a:avLst/>
              <a:gdLst>
                <a:gd name="T0" fmla="*/ 0 w 1745"/>
                <a:gd name="T1" fmla="*/ 0 h 1768"/>
                <a:gd name="T2" fmla="*/ 0 w 1745"/>
                <a:gd name="T3" fmla="*/ 12 h 1768"/>
                <a:gd name="T4" fmla="*/ 210 w 1745"/>
                <a:gd name="T5" fmla="*/ 88 h 1768"/>
                <a:gd name="T6" fmla="*/ 426 w 1745"/>
                <a:gd name="T7" fmla="*/ 190 h 1768"/>
                <a:gd name="T8" fmla="*/ 630 w 1745"/>
                <a:gd name="T9" fmla="*/ 304 h 1768"/>
                <a:gd name="T10" fmla="*/ 818 w 1745"/>
                <a:gd name="T11" fmla="*/ 442 h 1768"/>
                <a:gd name="T12" fmla="*/ 998 w 1745"/>
                <a:gd name="T13" fmla="*/ 592 h 1768"/>
                <a:gd name="T14" fmla="*/ 1164 w 1745"/>
                <a:gd name="T15" fmla="*/ 766 h 1768"/>
                <a:gd name="T16" fmla="*/ 1310 w 1745"/>
                <a:gd name="T17" fmla="*/ 942 h 1768"/>
                <a:gd name="T18" fmla="*/ 1454 w 1745"/>
                <a:gd name="T19" fmla="*/ 1146 h 1768"/>
                <a:gd name="T20" fmla="*/ 1536 w 1745"/>
                <a:gd name="T21" fmla="*/ 1298 h 1768"/>
                <a:gd name="T22" fmla="*/ 1614 w 1745"/>
                <a:gd name="T23" fmla="*/ 1456 h 1768"/>
                <a:gd name="T24" fmla="*/ 1682 w 1745"/>
                <a:gd name="T25" fmla="*/ 1616 h 1768"/>
                <a:gd name="T26" fmla="*/ 1733 w 1745"/>
                <a:gd name="T27" fmla="*/ 1768 h 1768"/>
                <a:gd name="T28" fmla="*/ 1745 w 1745"/>
                <a:gd name="T29" fmla="*/ 1768 h 1768"/>
                <a:gd name="T30" fmla="*/ 1691 w 1745"/>
                <a:gd name="T31" fmla="*/ 1606 h 1768"/>
                <a:gd name="T32" fmla="*/ 1623 w 1745"/>
                <a:gd name="T33" fmla="*/ 1445 h 1768"/>
                <a:gd name="T34" fmla="*/ 1547 w 1745"/>
                <a:gd name="T35" fmla="*/ 1288 h 1768"/>
                <a:gd name="T36" fmla="*/ 1463 w 1745"/>
                <a:gd name="T37" fmla="*/ 1136 h 1768"/>
                <a:gd name="T38" fmla="*/ 1320 w 1745"/>
                <a:gd name="T39" fmla="*/ 932 h 1768"/>
                <a:gd name="T40" fmla="*/ 1173 w 1745"/>
                <a:gd name="T41" fmla="*/ 755 h 1768"/>
                <a:gd name="T42" fmla="*/ 1008 w 1745"/>
                <a:gd name="T43" fmla="*/ 581 h 1768"/>
                <a:gd name="T44" fmla="*/ 827 w 1745"/>
                <a:gd name="T45" fmla="*/ 431 h 1768"/>
                <a:gd name="T46" fmla="*/ 642 w 1745"/>
                <a:gd name="T47" fmla="*/ 293 h 1768"/>
                <a:gd name="T48" fmla="*/ 437 w 1745"/>
                <a:gd name="T49" fmla="*/ 179 h 1768"/>
                <a:gd name="T50" fmla="*/ 222 w 1745"/>
                <a:gd name="T51" fmla="*/ 78 h 1768"/>
                <a:gd name="T52" fmla="*/ 0 w 1745"/>
                <a:gd name="T53" fmla="*/ 0 h 1768"/>
                <a:gd name="T54" fmla="*/ 0 w 1745"/>
                <a:gd name="T55" fmla="*/ 0 h 1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03"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4"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5"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sp>
        <p:nvSpPr>
          <p:cNvPr id="4106" name="Rectangle 10"/>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4107" name="Rectangle 11"/>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8" name="Rectangle 12"/>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10199"/>
                  </a:outerShdw>
                </a:effectLst>
              </a:defRPr>
            </a:lvl1pPr>
          </a:lstStyle>
          <a:p>
            <a:endParaRPr lang="en-US"/>
          </a:p>
        </p:txBody>
      </p:sp>
      <p:sp>
        <p:nvSpPr>
          <p:cNvPr id="4109" name="Rectangle 13"/>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10199"/>
                  </a:outerShdw>
                </a:effectLst>
              </a:defRPr>
            </a:lvl1pPr>
          </a:lstStyle>
          <a:p>
            <a:endParaRPr lang="en-US"/>
          </a:p>
        </p:txBody>
      </p:sp>
      <p:sp>
        <p:nvSpPr>
          <p:cNvPr id="4110" name="Rectangle 14"/>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10199"/>
                  </a:outerShdw>
                </a:effectLst>
              </a:defRPr>
            </a:lvl1pPr>
          </a:lstStyle>
          <a:p>
            <a:fld id="{908FF909-28E6-48A3-A069-A80E435F7F9A}"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9pPr>
    </p:titleStyle>
    <p:bodyStyle>
      <a:lvl1pPr marL="342900" indent="-342900" algn="l" rtl="0" fontAlgn="base">
        <a:spcBef>
          <a:spcPct val="20000"/>
        </a:spcBef>
        <a:spcAft>
          <a:spcPct val="0"/>
        </a:spcAft>
        <a:buClr>
          <a:schemeClr val="hlink"/>
        </a:buClr>
        <a:buSzPct val="75000"/>
        <a:buFont typeface="Wingdings" pitchFamily="2" charset="2"/>
        <a:buChar char="l"/>
        <a:defRPr sz="3200">
          <a:solidFill>
            <a:schemeClr val="tx1"/>
          </a:solidFill>
          <a:effectLst>
            <a:outerShdw blurRad="38100" dist="38100" dir="2700000" algn="tl">
              <a:srgbClr val="010199"/>
            </a:outerShdw>
          </a:effectLst>
          <a:latin typeface="+mn-lt"/>
          <a:ea typeface="+mn-ea"/>
          <a:cs typeface="+mn-cs"/>
        </a:defRPr>
      </a:lvl1pPr>
      <a:lvl2pPr marL="742950" indent="-285750" algn="l" rtl="0" fontAlgn="base">
        <a:spcBef>
          <a:spcPct val="20000"/>
        </a:spcBef>
        <a:spcAft>
          <a:spcPct val="0"/>
        </a:spcAft>
        <a:buClr>
          <a:schemeClr val="tx2"/>
        </a:buClr>
        <a:buSzPct val="75000"/>
        <a:buFont typeface="Wingdings" pitchFamily="2" charset="2"/>
        <a:buChar char="l"/>
        <a:defRPr sz="2800">
          <a:solidFill>
            <a:schemeClr val="tx1"/>
          </a:solidFill>
          <a:effectLst>
            <a:outerShdw blurRad="38100" dist="38100" dir="2700000" algn="tl">
              <a:srgbClr val="010199"/>
            </a:outerShdw>
          </a:effectLst>
          <a:latin typeface="+mn-lt"/>
        </a:defRPr>
      </a:lvl2pPr>
      <a:lvl3pPr marL="1143000" indent="-228600" algn="l" rtl="0" fontAlgn="base">
        <a:spcBef>
          <a:spcPct val="20000"/>
        </a:spcBef>
        <a:spcAft>
          <a:spcPct val="0"/>
        </a:spcAft>
        <a:buClr>
          <a:schemeClr val="accent2"/>
        </a:buClr>
        <a:buSzPct val="75000"/>
        <a:buFont typeface="Wingdings" pitchFamily="2" charset="2"/>
        <a:buChar char="l"/>
        <a:defRPr sz="2400">
          <a:solidFill>
            <a:schemeClr val="tx1"/>
          </a:solidFill>
          <a:effectLst>
            <a:outerShdw blurRad="38100" dist="38100" dir="2700000" algn="tl">
              <a:srgbClr val="010199"/>
            </a:outerShdw>
          </a:effectLst>
          <a:latin typeface="+mn-lt"/>
        </a:defRPr>
      </a:lvl3pPr>
      <a:lvl4pPr marL="1600200" indent="-228600" algn="l" rtl="0" fontAlgn="base">
        <a:spcBef>
          <a:spcPct val="20000"/>
        </a:spcBef>
        <a:spcAft>
          <a:spcPct val="0"/>
        </a:spcAft>
        <a:buClr>
          <a:schemeClr val="folHlink"/>
        </a:buClr>
        <a:buSzPct val="75000"/>
        <a:buFont typeface="Wingdings" pitchFamily="2" charset="2"/>
        <a:buChar char="l"/>
        <a:defRPr sz="2000">
          <a:solidFill>
            <a:schemeClr val="tx1"/>
          </a:solidFill>
          <a:effectLst>
            <a:outerShdw blurRad="38100" dist="38100" dir="2700000" algn="tl">
              <a:srgbClr val="010199"/>
            </a:outerShdw>
          </a:effectLst>
          <a:latin typeface="+mn-lt"/>
        </a:defRPr>
      </a:lvl4pPr>
      <a:lvl5pPr marL="20574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5pPr>
      <a:lvl6pPr marL="25146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6pPr>
      <a:lvl7pPr marL="29718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7pPr>
      <a:lvl8pPr marL="34290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8pPr>
      <a:lvl9pPr marL="38862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wmf"/></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a:t>Tell a Story using </a:t>
            </a:r>
            <a:r>
              <a:rPr lang="en-US" dirty="0" err="1"/>
              <a:t>Powerpoint</a:t>
            </a:r>
            <a:endParaRPr lang="en-US" dirty="0"/>
          </a:p>
        </p:txBody>
      </p:sp>
      <p:sp>
        <p:nvSpPr>
          <p:cNvPr id="2051" name="Rectangle 3"/>
          <p:cNvSpPr>
            <a:spLocks noGrp="1" noChangeArrowheads="1"/>
          </p:cNvSpPr>
          <p:nvPr>
            <p:ph type="subTitle" idx="1"/>
          </p:nvPr>
        </p:nvSpPr>
        <p:spPr/>
        <p:txBody>
          <a:bodyPr/>
          <a:lstStyle/>
          <a:p>
            <a:endParaRPr lang="en-US" dirty="0"/>
          </a:p>
        </p:txBody>
      </p:sp>
    </p:spTree>
  </p:cSld>
  <p:clrMapOvr>
    <a:masterClrMapping/>
  </p:clrMapOvr>
  <p:transition>
    <p:cover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4" fill="hold" grpId="0"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heel(4)">
                                      <p:cBhvr>
                                        <p:cTn id="7" dur="2000"/>
                                        <p:tgtEl>
                                          <p:spTgt spid="2050"/>
                                        </p:tgtEl>
                                      </p:cBhvr>
                                    </p:animEffect>
                                  </p:childTnLst>
                                </p:cTn>
                              </p:par>
                              <p:par>
                                <p:cTn id="8" presetID="2" presetClass="entr" presetSubtype="4" fill="hold" grpId="0" nodeType="withEffect" nodePh="1">
                                  <p:stCondLst>
                                    <p:cond delay="0"/>
                                  </p:stCondLst>
                                  <p:endCondLst>
                                    <p:cond evt="begin" delay="0">
                                      <p:tn val="8"/>
                                    </p:cond>
                                  </p:endCondLst>
                                  <p:childTnLst>
                                    <p:set>
                                      <p:cBhvr>
                                        <p:cTn id="9" dur="1" fill="hold">
                                          <p:stCondLst>
                                            <p:cond delay="0"/>
                                          </p:stCondLst>
                                        </p:cTn>
                                        <p:tgtEl>
                                          <p:spTgt spid="2051">
                                            <p:txEl>
                                              <p:pRg st="0" end="0"/>
                                            </p:txEl>
                                          </p:spTgt>
                                        </p:tgtEl>
                                        <p:attrNameLst>
                                          <p:attrName>style.visibility</p:attrName>
                                        </p:attrNameLst>
                                      </p:cBhvr>
                                      <p:to>
                                        <p:strVal val="visible"/>
                                      </p:to>
                                    </p:set>
                                    <p:anim calcmode="lin" valueType="num">
                                      <p:cBhvr additive="base">
                                        <p:cTn id="10" dur="1000" fill="hold"/>
                                        <p:tgtEl>
                                          <p:spTgt spid="2051">
                                            <p:txEl>
                                              <p:pRg st="0" end="0"/>
                                            </p:txEl>
                                          </p:spTgt>
                                        </p:tgtEl>
                                        <p:attrNameLst>
                                          <p:attrName>ppt_x</p:attrName>
                                        </p:attrNameLst>
                                      </p:cBhvr>
                                      <p:tavLst>
                                        <p:tav tm="0">
                                          <p:val>
                                            <p:strVal val="#ppt_x"/>
                                          </p:val>
                                        </p:tav>
                                        <p:tav tm="100000">
                                          <p:val>
                                            <p:strVal val="#ppt_x"/>
                                          </p:val>
                                        </p:tav>
                                      </p:tavLst>
                                    </p:anim>
                                    <p:anim calcmode="lin" valueType="num">
                                      <p:cBhvr additive="base">
                                        <p:cTn id="11" dur="1000" fill="hold"/>
                                        <p:tgtEl>
                                          <p:spTgt spid="205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z="4000"/>
              <a:t>Tell a Story through a Slideshow</a:t>
            </a:r>
          </a:p>
        </p:txBody>
      </p:sp>
      <p:sp>
        <p:nvSpPr>
          <p:cNvPr id="6147" name="Rectangle 3"/>
          <p:cNvSpPr>
            <a:spLocks noGrp="1" noChangeArrowheads="1"/>
          </p:cNvSpPr>
          <p:nvPr>
            <p:ph type="body" idx="1"/>
          </p:nvPr>
        </p:nvSpPr>
        <p:spPr/>
        <p:txBody>
          <a:bodyPr/>
          <a:lstStyle/>
          <a:p>
            <a:r>
              <a:rPr lang="en-US" dirty="0"/>
              <a:t>Tell a story by using clipart, animation sequences, text or dialog boxes.</a:t>
            </a:r>
          </a:p>
          <a:p>
            <a:r>
              <a:rPr lang="en-US" dirty="0"/>
              <a:t>The story must have a beginning, middle, and end.</a:t>
            </a:r>
          </a:p>
          <a:p>
            <a:r>
              <a:rPr lang="en-US" dirty="0"/>
              <a:t>It must be a children’s story with a moral to the story in the conclusion. A moral is a valuable lesson in behavior or a final sentence of a story giving advice.</a:t>
            </a:r>
          </a:p>
          <a:p>
            <a:endParaRPr lang="en-US" dirty="0"/>
          </a:p>
        </p:txBody>
      </p:sp>
    </p:spTree>
  </p:cSld>
  <p:clrMapOvr>
    <a:masterClrMapping/>
  </p:clrMapOvr>
  <p:transition spd="med">
    <p:cover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1000" fill="hold"/>
                                        <p:tgtEl>
                                          <p:spTgt spid="6146"/>
                                        </p:tgtEl>
                                        <p:attrNameLst>
                                          <p:attrName>ppt_w</p:attrName>
                                        </p:attrNameLst>
                                      </p:cBhvr>
                                      <p:tavLst>
                                        <p:tav tm="0">
                                          <p:val>
                                            <p:strVal val="#ppt_w*0.70"/>
                                          </p:val>
                                        </p:tav>
                                        <p:tav tm="100000">
                                          <p:val>
                                            <p:strVal val="#ppt_w"/>
                                          </p:val>
                                        </p:tav>
                                      </p:tavLst>
                                    </p:anim>
                                    <p:anim calcmode="lin" valueType="num">
                                      <p:cBhvr>
                                        <p:cTn id="8" dur="1000" fill="hold"/>
                                        <p:tgtEl>
                                          <p:spTgt spid="6146"/>
                                        </p:tgtEl>
                                        <p:attrNameLst>
                                          <p:attrName>ppt_h</p:attrName>
                                        </p:attrNameLst>
                                      </p:cBhvr>
                                      <p:tavLst>
                                        <p:tav tm="0">
                                          <p:val>
                                            <p:strVal val="#ppt_h"/>
                                          </p:val>
                                        </p:tav>
                                        <p:tav tm="100000">
                                          <p:val>
                                            <p:strVal val="#ppt_h"/>
                                          </p:val>
                                        </p:tav>
                                      </p:tavLst>
                                    </p:anim>
                                    <p:animEffect transition="in" filter="fade">
                                      <p:cBhvr>
                                        <p:cTn id="9" dur="1000"/>
                                        <p:tgtEl>
                                          <p:spTgt spid="6146"/>
                                        </p:tgtEl>
                                      </p:cBhvr>
                                    </p:animEffect>
                                  </p:childTnLst>
                                </p:cTn>
                              </p:par>
                            </p:childTnLst>
                          </p:cTn>
                        </p:par>
                        <p:par>
                          <p:cTn id="10" fill="hold" nodeType="afterGroup">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6147">
                                            <p:txEl>
                                              <p:pRg st="0" end="0"/>
                                            </p:txEl>
                                          </p:spTgt>
                                        </p:tgtEl>
                                        <p:attrNameLst>
                                          <p:attrName>style.visibility</p:attrName>
                                        </p:attrNameLst>
                                      </p:cBhvr>
                                      <p:to>
                                        <p:strVal val="visible"/>
                                      </p:to>
                                    </p:set>
                                  </p:childTnLst>
                                </p:cTn>
                              </p:par>
                            </p:childTnLst>
                          </p:cTn>
                        </p:par>
                        <p:par>
                          <p:cTn id="13" fill="hold" nodeType="afterGroup">
                            <p:stCondLst>
                              <p:cond delay="1000"/>
                            </p:stCondLst>
                            <p:childTnLst>
                              <p:par>
                                <p:cTn id="14" presetID="1" presetClass="entr" presetSubtype="0" fill="hold" grpId="0" nodeType="afterEffect">
                                  <p:stCondLst>
                                    <p:cond delay="1000"/>
                                  </p:stCondLst>
                                  <p:childTnLst>
                                    <p:set>
                                      <p:cBhvr>
                                        <p:cTn id="15" dur="1" fill="hold">
                                          <p:stCondLst>
                                            <p:cond delay="0"/>
                                          </p:stCondLst>
                                        </p:cTn>
                                        <p:tgtEl>
                                          <p:spTgt spid="6147">
                                            <p:txEl>
                                              <p:pRg st="1" end="1"/>
                                            </p:txEl>
                                          </p:spTgt>
                                        </p:tgtEl>
                                        <p:attrNameLst>
                                          <p:attrName>style.visibility</p:attrName>
                                        </p:attrNameLst>
                                      </p:cBhvr>
                                      <p:to>
                                        <p:strVal val="visible"/>
                                      </p:to>
                                    </p:set>
                                  </p:childTnLst>
                                </p:cTn>
                              </p:par>
                            </p:childTnLst>
                          </p:cTn>
                        </p:par>
                        <p:par>
                          <p:cTn id="16" fill="hold" nodeType="afterGroup">
                            <p:stCondLst>
                              <p:cond delay="2000"/>
                            </p:stCondLst>
                            <p:childTnLst>
                              <p:par>
                                <p:cTn id="17" presetID="1" presetClass="entr" presetSubtype="0" fill="hold" grpId="0" nodeType="afterEffect">
                                  <p:stCondLst>
                                    <p:cond delay="1000"/>
                                  </p:stCondLst>
                                  <p:childTnLst>
                                    <p:set>
                                      <p:cBhvr>
                                        <p:cTn id="18" dur="1" fill="hold">
                                          <p:stCondLst>
                                            <p:cond delay="0"/>
                                          </p:stCondLst>
                                        </p:cTn>
                                        <p:tgtEl>
                                          <p:spTgt spid="614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6147"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Plan your story</a:t>
            </a:r>
          </a:p>
        </p:txBody>
      </p:sp>
      <p:sp>
        <p:nvSpPr>
          <p:cNvPr id="7171" name="Rectangle 3"/>
          <p:cNvSpPr>
            <a:spLocks noGrp="1" noChangeArrowheads="1"/>
          </p:cNvSpPr>
          <p:nvPr>
            <p:ph type="body" idx="1"/>
          </p:nvPr>
        </p:nvSpPr>
        <p:spPr/>
        <p:txBody>
          <a:bodyPr/>
          <a:lstStyle/>
          <a:p>
            <a:r>
              <a:rPr lang="en-US" dirty="0"/>
              <a:t>Start your presentation with a title slide displaying the story title and your name as a subtitle.</a:t>
            </a:r>
          </a:p>
          <a:p>
            <a:r>
              <a:rPr lang="en-US" dirty="0"/>
              <a:t>Create your characters and the setting of your story. Plan the action sequence and how you will resolve the story for the ending. State the moral of the story as your conclusion.</a:t>
            </a:r>
          </a:p>
          <a:p>
            <a:endParaRPr lang="en-US" dirty="0"/>
          </a:p>
        </p:txBody>
      </p:sp>
    </p:spTree>
  </p:cSld>
  <p:clrMapOvr>
    <a:masterClrMapping/>
  </p:clrMapOvr>
  <p:transition>
    <p:cover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diamond(in)">
                                      <p:cBhvr>
                                        <p:cTn id="7" dur="2000"/>
                                        <p:tgtEl>
                                          <p:spTgt spid="7171">
                                            <p:txEl>
                                              <p:pRg st="0" end="0"/>
                                            </p:txEl>
                                          </p:spTgt>
                                        </p:tgtEl>
                                      </p:cBhvr>
                                    </p:animEffect>
                                  </p:childTnLst>
                                </p:cTn>
                              </p:par>
                            </p:childTnLst>
                          </p:cTn>
                        </p:par>
                        <p:par>
                          <p:cTn id="8" fill="hold" nodeType="afterGroup">
                            <p:stCondLst>
                              <p:cond delay="2000"/>
                            </p:stCondLst>
                            <p:childTnLst>
                              <p:par>
                                <p:cTn id="9" presetID="8" presetClass="entr" presetSubtype="16" fill="hold" grpId="0" nodeType="after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animEffect transition="in" filter="diamond(in)">
                                      <p:cBhvr>
                                        <p:cTn id="11" dur="2000"/>
                                        <p:tgtEl>
                                          <p:spTgt spid="717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Animate!</a:t>
            </a:r>
          </a:p>
        </p:txBody>
      </p:sp>
      <p:sp>
        <p:nvSpPr>
          <p:cNvPr id="8195" name="Rectangle 3"/>
          <p:cNvSpPr>
            <a:spLocks noGrp="1" noChangeArrowheads="1"/>
          </p:cNvSpPr>
          <p:nvPr>
            <p:ph type="body" idx="1"/>
          </p:nvPr>
        </p:nvSpPr>
        <p:spPr/>
        <p:txBody>
          <a:bodyPr/>
          <a:lstStyle/>
          <a:p>
            <a:r>
              <a:rPr lang="en-US" dirty="0"/>
              <a:t>Use the custom animation feature to create action in your slideshow. </a:t>
            </a:r>
          </a:p>
          <a:p>
            <a:r>
              <a:rPr lang="en-US" dirty="0"/>
              <a:t>Change the animations from “on click” to either “with” or “after” previous.</a:t>
            </a:r>
          </a:p>
          <a:p>
            <a:r>
              <a:rPr lang="en-US" dirty="0"/>
              <a:t>Add slide transitions and timings.</a:t>
            </a:r>
          </a:p>
          <a:p>
            <a:r>
              <a:rPr lang="en-US" dirty="0"/>
              <a:t>Rehearse your animations and your slideshow timings.</a:t>
            </a:r>
          </a:p>
        </p:txBody>
      </p:sp>
    </p:spTree>
  </p:cSld>
  <p:clrMapOvr>
    <a:masterClrMapping/>
  </p:clrMapOvr>
  <p:transition>
    <p:cover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p:cTn id="7" dur="1000" fill="hold"/>
                                        <p:tgtEl>
                                          <p:spTgt spid="8195">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8195">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8195">
                                            <p:txEl>
                                              <p:pRg st="0" end="0"/>
                                            </p:txEl>
                                          </p:spTgt>
                                        </p:tgtEl>
                                      </p:cBhvr>
                                    </p:animEffect>
                                  </p:childTnLst>
                                </p:cTn>
                              </p:par>
                            </p:childTnLst>
                          </p:cTn>
                        </p:par>
                        <p:par>
                          <p:cTn id="10" fill="hold" nodeType="afterGroup">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p:cTn id="13" dur="1000" fill="hold"/>
                                        <p:tgtEl>
                                          <p:spTgt spid="8195">
                                            <p:txEl>
                                              <p:pRg st="1" end="1"/>
                                            </p:txEl>
                                          </p:spTgt>
                                        </p:tgtEl>
                                        <p:attrNameLst>
                                          <p:attrName>ppt_w</p:attrName>
                                        </p:attrNameLst>
                                      </p:cBhvr>
                                      <p:tavLst>
                                        <p:tav tm="0">
                                          <p:val>
                                            <p:strVal val="#ppt_w*0.70"/>
                                          </p:val>
                                        </p:tav>
                                        <p:tav tm="100000">
                                          <p:val>
                                            <p:strVal val="#ppt_w"/>
                                          </p:val>
                                        </p:tav>
                                      </p:tavLst>
                                    </p:anim>
                                    <p:anim calcmode="lin" valueType="num">
                                      <p:cBhvr>
                                        <p:cTn id="14" dur="1000" fill="hold"/>
                                        <p:tgtEl>
                                          <p:spTgt spid="8195">
                                            <p:txEl>
                                              <p:pRg st="1" end="1"/>
                                            </p:txEl>
                                          </p:spTgt>
                                        </p:tgtEl>
                                        <p:attrNameLst>
                                          <p:attrName>ppt_h</p:attrName>
                                        </p:attrNameLst>
                                      </p:cBhvr>
                                      <p:tavLst>
                                        <p:tav tm="0">
                                          <p:val>
                                            <p:strVal val="#ppt_h"/>
                                          </p:val>
                                        </p:tav>
                                        <p:tav tm="100000">
                                          <p:val>
                                            <p:strVal val="#ppt_h"/>
                                          </p:val>
                                        </p:tav>
                                      </p:tavLst>
                                    </p:anim>
                                    <p:animEffect transition="in" filter="fade">
                                      <p:cBhvr>
                                        <p:cTn id="15" dur="1000"/>
                                        <p:tgtEl>
                                          <p:spTgt spid="8195">
                                            <p:txEl>
                                              <p:pRg st="1" end="1"/>
                                            </p:txEl>
                                          </p:spTgt>
                                        </p:tgtEl>
                                      </p:cBhvr>
                                    </p:animEffect>
                                  </p:childTnLst>
                                </p:cTn>
                              </p:par>
                            </p:childTnLst>
                          </p:cTn>
                        </p:par>
                        <p:par>
                          <p:cTn id="16" fill="hold" nodeType="afterGroup">
                            <p:stCondLst>
                              <p:cond delay="2000"/>
                            </p:stCondLst>
                            <p:childTnLst>
                              <p:par>
                                <p:cTn id="17" presetID="55" presetClass="entr" presetSubtype="0" fill="hold" grpId="0" nodeType="afterEffect">
                                  <p:stCondLst>
                                    <p:cond delay="0"/>
                                  </p:stCondLst>
                                  <p:childTnLst>
                                    <p:set>
                                      <p:cBhvr>
                                        <p:cTn id="18" dur="1" fill="hold">
                                          <p:stCondLst>
                                            <p:cond delay="0"/>
                                          </p:stCondLst>
                                        </p:cTn>
                                        <p:tgtEl>
                                          <p:spTgt spid="8195">
                                            <p:txEl>
                                              <p:pRg st="2" end="2"/>
                                            </p:txEl>
                                          </p:spTgt>
                                        </p:tgtEl>
                                        <p:attrNameLst>
                                          <p:attrName>style.visibility</p:attrName>
                                        </p:attrNameLst>
                                      </p:cBhvr>
                                      <p:to>
                                        <p:strVal val="visible"/>
                                      </p:to>
                                    </p:set>
                                    <p:anim calcmode="lin" valueType="num">
                                      <p:cBhvr>
                                        <p:cTn id="19" dur="1000" fill="hold"/>
                                        <p:tgtEl>
                                          <p:spTgt spid="8195">
                                            <p:txEl>
                                              <p:pRg st="2" end="2"/>
                                            </p:txEl>
                                          </p:spTgt>
                                        </p:tgtEl>
                                        <p:attrNameLst>
                                          <p:attrName>ppt_w</p:attrName>
                                        </p:attrNameLst>
                                      </p:cBhvr>
                                      <p:tavLst>
                                        <p:tav tm="0">
                                          <p:val>
                                            <p:strVal val="#ppt_w*0.70"/>
                                          </p:val>
                                        </p:tav>
                                        <p:tav tm="100000">
                                          <p:val>
                                            <p:strVal val="#ppt_w"/>
                                          </p:val>
                                        </p:tav>
                                      </p:tavLst>
                                    </p:anim>
                                    <p:anim calcmode="lin" valueType="num">
                                      <p:cBhvr>
                                        <p:cTn id="20" dur="1000" fill="hold"/>
                                        <p:tgtEl>
                                          <p:spTgt spid="8195">
                                            <p:txEl>
                                              <p:pRg st="2" end="2"/>
                                            </p:txEl>
                                          </p:spTgt>
                                        </p:tgtEl>
                                        <p:attrNameLst>
                                          <p:attrName>ppt_h</p:attrName>
                                        </p:attrNameLst>
                                      </p:cBhvr>
                                      <p:tavLst>
                                        <p:tav tm="0">
                                          <p:val>
                                            <p:strVal val="#ppt_h"/>
                                          </p:val>
                                        </p:tav>
                                        <p:tav tm="100000">
                                          <p:val>
                                            <p:strVal val="#ppt_h"/>
                                          </p:val>
                                        </p:tav>
                                      </p:tavLst>
                                    </p:anim>
                                    <p:animEffect transition="in" filter="fade">
                                      <p:cBhvr>
                                        <p:cTn id="21" dur="1000"/>
                                        <p:tgtEl>
                                          <p:spTgt spid="8195">
                                            <p:txEl>
                                              <p:pRg st="2" end="2"/>
                                            </p:txEl>
                                          </p:spTgt>
                                        </p:tgtEl>
                                      </p:cBhvr>
                                    </p:animEffect>
                                  </p:childTnLst>
                                </p:cTn>
                              </p:par>
                            </p:childTnLst>
                          </p:cTn>
                        </p:par>
                        <p:par>
                          <p:cTn id="22" fill="hold" nodeType="afterGroup">
                            <p:stCondLst>
                              <p:cond delay="3000"/>
                            </p:stCondLst>
                            <p:childTnLst>
                              <p:par>
                                <p:cTn id="23" presetID="55" presetClass="entr" presetSubtype="0" fill="hold" grpId="0" nodeType="afterEffect">
                                  <p:stCondLst>
                                    <p:cond delay="0"/>
                                  </p:stCondLst>
                                  <p:childTnLst>
                                    <p:set>
                                      <p:cBhvr>
                                        <p:cTn id="24" dur="1" fill="hold">
                                          <p:stCondLst>
                                            <p:cond delay="0"/>
                                          </p:stCondLst>
                                        </p:cTn>
                                        <p:tgtEl>
                                          <p:spTgt spid="8195">
                                            <p:txEl>
                                              <p:pRg st="3" end="3"/>
                                            </p:txEl>
                                          </p:spTgt>
                                        </p:tgtEl>
                                        <p:attrNameLst>
                                          <p:attrName>style.visibility</p:attrName>
                                        </p:attrNameLst>
                                      </p:cBhvr>
                                      <p:to>
                                        <p:strVal val="visible"/>
                                      </p:to>
                                    </p:set>
                                    <p:anim calcmode="lin" valueType="num">
                                      <p:cBhvr>
                                        <p:cTn id="25" dur="1000" fill="hold"/>
                                        <p:tgtEl>
                                          <p:spTgt spid="8195">
                                            <p:txEl>
                                              <p:pRg st="3" end="3"/>
                                            </p:txEl>
                                          </p:spTgt>
                                        </p:tgtEl>
                                        <p:attrNameLst>
                                          <p:attrName>ppt_w</p:attrName>
                                        </p:attrNameLst>
                                      </p:cBhvr>
                                      <p:tavLst>
                                        <p:tav tm="0">
                                          <p:val>
                                            <p:strVal val="#ppt_w*0.70"/>
                                          </p:val>
                                        </p:tav>
                                        <p:tav tm="100000">
                                          <p:val>
                                            <p:strVal val="#ppt_w"/>
                                          </p:val>
                                        </p:tav>
                                      </p:tavLst>
                                    </p:anim>
                                    <p:anim calcmode="lin" valueType="num">
                                      <p:cBhvr>
                                        <p:cTn id="26" dur="1000" fill="hold"/>
                                        <p:tgtEl>
                                          <p:spTgt spid="8195">
                                            <p:txEl>
                                              <p:pRg st="3" end="3"/>
                                            </p:txEl>
                                          </p:spTgt>
                                        </p:tgtEl>
                                        <p:attrNameLst>
                                          <p:attrName>ppt_h</p:attrName>
                                        </p:attrNameLst>
                                      </p:cBhvr>
                                      <p:tavLst>
                                        <p:tav tm="0">
                                          <p:val>
                                            <p:strVal val="#ppt_h"/>
                                          </p:val>
                                        </p:tav>
                                        <p:tav tm="100000">
                                          <p:val>
                                            <p:strVal val="#ppt_h"/>
                                          </p:val>
                                        </p:tav>
                                      </p:tavLst>
                                    </p:anim>
                                    <p:animEffect transition="in" filter="fade">
                                      <p:cBhvr>
                                        <p:cTn id="27" dur="1000"/>
                                        <p:tgtEl>
                                          <p:spTgt spid="819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1" name="Picture 5" descr="MCj0285780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0" y="3429000"/>
            <a:ext cx="2530475" cy="2740025"/>
          </a:xfrm>
          <a:prstGeom prst="rect">
            <a:avLst/>
          </a:prstGeom>
          <a:noFill/>
          <a:extLst>
            <a:ext uri="{909E8E84-426E-40DD-AFC4-6F175D3DCCD1}">
              <a14:hiddenFill xmlns:a14="http://schemas.microsoft.com/office/drawing/2010/main">
                <a:solidFill>
                  <a:srgbClr val="FFFFFF"/>
                </a:solidFill>
              </a14:hiddenFill>
            </a:ext>
          </a:extLst>
        </p:spPr>
      </p:pic>
      <p:sp>
        <p:nvSpPr>
          <p:cNvPr id="9218" name="Rectangle 2"/>
          <p:cNvSpPr>
            <a:spLocks noGrp="1" noChangeArrowheads="1"/>
          </p:cNvSpPr>
          <p:nvPr>
            <p:ph type="title"/>
          </p:nvPr>
        </p:nvSpPr>
        <p:spPr/>
        <p:txBody>
          <a:bodyPr/>
          <a:lstStyle/>
          <a:p>
            <a:r>
              <a:rPr lang="en-US"/>
              <a:t>Tell a story</a:t>
            </a:r>
          </a:p>
        </p:txBody>
      </p:sp>
      <p:sp>
        <p:nvSpPr>
          <p:cNvPr id="9219" name="Rectangle 3"/>
          <p:cNvSpPr>
            <a:spLocks noGrp="1" noChangeArrowheads="1"/>
          </p:cNvSpPr>
          <p:nvPr>
            <p:ph type="body" idx="1"/>
          </p:nvPr>
        </p:nvSpPr>
        <p:spPr>
          <a:xfrm>
            <a:off x="457200" y="1600200"/>
            <a:ext cx="8229600" cy="1676400"/>
          </a:xfrm>
        </p:spPr>
        <p:txBody>
          <a:bodyPr/>
          <a:lstStyle/>
          <a:p>
            <a:r>
              <a:rPr lang="en-US"/>
              <a:t>You can use dialog to tell the story.</a:t>
            </a:r>
          </a:p>
        </p:txBody>
      </p:sp>
      <p:sp>
        <p:nvSpPr>
          <p:cNvPr id="9220" name="AutoShape 4"/>
          <p:cNvSpPr>
            <a:spLocks noChangeArrowheads="1"/>
          </p:cNvSpPr>
          <p:nvPr/>
        </p:nvSpPr>
        <p:spPr bwMode="auto">
          <a:xfrm>
            <a:off x="5867400" y="2514600"/>
            <a:ext cx="2590800" cy="2438400"/>
          </a:xfrm>
          <a:prstGeom prst="wedgeEllipseCallout">
            <a:avLst>
              <a:gd name="adj1" fmla="val -59495"/>
              <a:gd name="adj2" fmla="val 44204"/>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2400"/>
              <a:t>Yippee!</a:t>
            </a:r>
          </a:p>
          <a:p>
            <a:pPr algn="ctr"/>
            <a:r>
              <a:rPr lang="en-US" sz="2400"/>
              <a:t>No School Today.</a:t>
            </a:r>
          </a:p>
        </p:txBody>
      </p:sp>
    </p:spTree>
  </p:cSld>
  <p:clrMapOvr>
    <a:masterClrMapping/>
  </p:clrMapOvr>
  <p:transition>
    <p:cover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2000"/>
                                        <p:tgtEl>
                                          <p:spTgt spid="9218"/>
                                        </p:tgtEl>
                                      </p:cBhvr>
                                    </p:animEffect>
                                  </p:childTnLst>
                                </p:cTn>
                              </p:par>
                            </p:childTnLst>
                          </p:cTn>
                        </p:par>
                        <p:par>
                          <p:cTn id="8" fill="hold" nodeType="afterGroup">
                            <p:stCondLst>
                              <p:cond delay="2000"/>
                            </p:stCondLst>
                            <p:childTnLst>
                              <p:par>
                                <p:cTn id="9" presetID="10" presetClass="entr" presetSubtype="0" fill="hold" nodeType="afterEffect">
                                  <p:stCondLst>
                                    <p:cond delay="0"/>
                                  </p:stCondLst>
                                  <p:childTnLst>
                                    <p:set>
                                      <p:cBhvr>
                                        <p:cTn id="10" dur="1" fill="hold">
                                          <p:stCondLst>
                                            <p:cond delay="0"/>
                                          </p:stCondLst>
                                        </p:cTn>
                                        <p:tgtEl>
                                          <p:spTgt spid="9219">
                                            <p:txEl>
                                              <p:pRg st="0" end="0"/>
                                            </p:txEl>
                                          </p:spTgt>
                                        </p:tgtEl>
                                        <p:attrNameLst>
                                          <p:attrName>style.visibility</p:attrName>
                                        </p:attrNameLst>
                                      </p:cBhvr>
                                      <p:to>
                                        <p:strVal val="visible"/>
                                      </p:to>
                                    </p:set>
                                    <p:animEffect transition="in" filter="fade">
                                      <p:cBhvr>
                                        <p:cTn id="11" dur="2000"/>
                                        <p:tgtEl>
                                          <p:spTgt spid="9219">
                                            <p:txEl>
                                              <p:pRg st="0" end="0"/>
                                            </p:txEl>
                                          </p:spTgt>
                                        </p:tgtEl>
                                      </p:cBhvr>
                                    </p:animEffect>
                                  </p:childTnLst>
                                </p:cTn>
                              </p:par>
                            </p:childTnLst>
                          </p:cTn>
                        </p:par>
                        <p:par>
                          <p:cTn id="12" fill="hold" nodeType="afterGroup">
                            <p:stCondLst>
                              <p:cond delay="4000"/>
                            </p:stCondLst>
                            <p:childTnLst>
                              <p:par>
                                <p:cTn id="13" presetID="1" presetClass="entr" presetSubtype="0" fill="hold" nodeType="afterEffect">
                                  <p:stCondLst>
                                    <p:cond delay="0"/>
                                  </p:stCondLst>
                                  <p:childTnLst>
                                    <p:set>
                                      <p:cBhvr>
                                        <p:cTn id="14" dur="1" fill="hold">
                                          <p:stCondLst>
                                            <p:cond delay="0"/>
                                          </p:stCondLst>
                                        </p:cTn>
                                        <p:tgtEl>
                                          <p:spTgt spid="9221"/>
                                        </p:tgtEl>
                                        <p:attrNameLst>
                                          <p:attrName>style.visibility</p:attrName>
                                        </p:attrNameLst>
                                      </p:cBhvr>
                                      <p:to>
                                        <p:strVal val="visible"/>
                                      </p:to>
                                    </p:set>
                                  </p:childTnLst>
                                </p:cTn>
                              </p:par>
                            </p:childTnLst>
                          </p:cTn>
                        </p:par>
                        <p:par>
                          <p:cTn id="15" fill="hold" nodeType="afterGroup">
                            <p:stCondLst>
                              <p:cond delay="4000"/>
                            </p:stCondLst>
                            <p:childTnLst>
                              <p:par>
                                <p:cTn id="16" presetID="55" presetClass="entr" presetSubtype="0" fill="hold" grpId="0" nodeType="afterEffect">
                                  <p:stCondLst>
                                    <p:cond delay="0"/>
                                  </p:stCondLst>
                                  <p:childTnLst>
                                    <p:set>
                                      <p:cBhvr>
                                        <p:cTn id="17" dur="1" fill="hold">
                                          <p:stCondLst>
                                            <p:cond delay="0"/>
                                          </p:stCondLst>
                                        </p:cTn>
                                        <p:tgtEl>
                                          <p:spTgt spid="9220"/>
                                        </p:tgtEl>
                                        <p:attrNameLst>
                                          <p:attrName>style.visibility</p:attrName>
                                        </p:attrNameLst>
                                      </p:cBhvr>
                                      <p:to>
                                        <p:strVal val="visible"/>
                                      </p:to>
                                    </p:set>
                                    <p:anim calcmode="lin" valueType="num">
                                      <p:cBhvr>
                                        <p:cTn id="18" dur="1000" fill="hold"/>
                                        <p:tgtEl>
                                          <p:spTgt spid="9220"/>
                                        </p:tgtEl>
                                        <p:attrNameLst>
                                          <p:attrName>ppt_w</p:attrName>
                                        </p:attrNameLst>
                                      </p:cBhvr>
                                      <p:tavLst>
                                        <p:tav tm="0">
                                          <p:val>
                                            <p:strVal val="#ppt_w*0.70"/>
                                          </p:val>
                                        </p:tav>
                                        <p:tav tm="100000">
                                          <p:val>
                                            <p:strVal val="#ppt_w"/>
                                          </p:val>
                                        </p:tav>
                                      </p:tavLst>
                                    </p:anim>
                                    <p:anim calcmode="lin" valueType="num">
                                      <p:cBhvr>
                                        <p:cTn id="19" dur="1000" fill="hold"/>
                                        <p:tgtEl>
                                          <p:spTgt spid="9220"/>
                                        </p:tgtEl>
                                        <p:attrNameLst>
                                          <p:attrName>ppt_h</p:attrName>
                                        </p:attrNameLst>
                                      </p:cBhvr>
                                      <p:tavLst>
                                        <p:tav tm="0">
                                          <p:val>
                                            <p:strVal val="#ppt_h"/>
                                          </p:val>
                                        </p:tav>
                                        <p:tav tm="100000">
                                          <p:val>
                                            <p:strVal val="#ppt_h"/>
                                          </p:val>
                                        </p:tav>
                                      </p:tavLst>
                                    </p:anim>
                                    <p:animEffect transition="in" filter="fade">
                                      <p:cBhvr>
                                        <p:cTn id="20" dur="1000"/>
                                        <p:tgtEl>
                                          <p:spTgt spid="9220"/>
                                        </p:tgtEl>
                                      </p:cBhvr>
                                    </p:animEffect>
                                  </p:childTnLst>
                                </p:cTn>
                              </p:par>
                            </p:childTnLst>
                          </p:cTn>
                        </p:par>
                        <p:par>
                          <p:cTn id="21" fill="hold" nodeType="afterGroup">
                            <p:stCondLst>
                              <p:cond delay="5000"/>
                            </p:stCondLst>
                            <p:childTnLst>
                              <p:par>
                                <p:cTn id="22" presetID="4" presetClass="emph" presetSubtype="2" fill="hold" grpId="1" nodeType="afterEffect">
                                  <p:stCondLst>
                                    <p:cond delay="0"/>
                                  </p:stCondLst>
                                  <p:childTnLst>
                                    <p:anim to="1.5" calcmode="lin" valueType="num">
                                      <p:cBhvr override="childStyle">
                                        <p:cTn id="23" dur="2000" fill="hold"/>
                                        <p:tgtEl>
                                          <p:spTgt spid="9220">
                                            <p:txEl>
                                              <p:charRg st="4294967295" end="4294967295"/>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20" grpId="0" animBg="1"/>
      <p:bldP spid="9220"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16022381"/>
              </p:ext>
            </p:extLst>
          </p:nvPr>
        </p:nvGraphicFramePr>
        <p:xfrm>
          <a:off x="457200" y="1600200"/>
          <a:ext cx="8229600"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037304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Use Custom Animations</a:t>
            </a:r>
          </a:p>
        </p:txBody>
      </p:sp>
      <p:sp>
        <p:nvSpPr>
          <p:cNvPr id="10243" name="Rectangle 3"/>
          <p:cNvSpPr>
            <a:spLocks noGrp="1" noChangeArrowheads="1"/>
          </p:cNvSpPr>
          <p:nvPr>
            <p:ph type="body" idx="1"/>
          </p:nvPr>
        </p:nvSpPr>
        <p:spPr>
          <a:xfrm>
            <a:off x="457200" y="1600200"/>
            <a:ext cx="4800600" cy="4530725"/>
          </a:xfrm>
        </p:spPr>
        <p:txBody>
          <a:bodyPr/>
          <a:lstStyle/>
          <a:p>
            <a:r>
              <a:rPr lang="en-US" dirty="0"/>
              <a:t>Use backgrounds</a:t>
            </a:r>
          </a:p>
          <a:p>
            <a:r>
              <a:rPr lang="en-US" dirty="0"/>
              <a:t>Use animation effects</a:t>
            </a:r>
          </a:p>
          <a:p>
            <a:r>
              <a:rPr lang="en-US" dirty="0"/>
              <a:t>Use text enhancements</a:t>
            </a:r>
          </a:p>
        </p:txBody>
      </p:sp>
      <p:pic>
        <p:nvPicPr>
          <p:cNvPr id="10244" name="Picture 4" descr="MCj0318354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398938">
            <a:off x="6095819" y="4810603"/>
            <a:ext cx="1827213" cy="11461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cover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dissolve">
                                      <p:cBhvr>
                                        <p:cTn id="7" dur="2000"/>
                                        <p:tgtEl>
                                          <p:spTgt spid="10243">
                                            <p:txEl>
                                              <p:pRg st="0" end="0"/>
                                            </p:txEl>
                                          </p:spTgt>
                                        </p:tgtEl>
                                      </p:cBhvr>
                                    </p:animEffect>
                                  </p:childTnLst>
                                </p:cTn>
                              </p:par>
                            </p:childTnLst>
                          </p:cTn>
                        </p:par>
                        <p:par>
                          <p:cTn id="8" fill="hold" nodeType="afterGroup">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animEffect transition="in" filter="dissolve">
                                      <p:cBhvr>
                                        <p:cTn id="11" dur="2000"/>
                                        <p:tgtEl>
                                          <p:spTgt spid="10243">
                                            <p:txEl>
                                              <p:pRg st="1" end="1"/>
                                            </p:txEl>
                                          </p:spTgt>
                                        </p:tgtEl>
                                      </p:cBhvr>
                                    </p:animEffect>
                                  </p:childTnLst>
                                </p:cTn>
                              </p:par>
                            </p:childTnLst>
                          </p:cTn>
                        </p:par>
                        <p:par>
                          <p:cTn id="12" fill="hold" nodeType="afterGroup">
                            <p:stCondLst>
                              <p:cond delay="4000"/>
                            </p:stCondLst>
                            <p:childTnLst>
                              <p:par>
                                <p:cTn id="13" presetID="9" presetClass="entr" presetSubtype="0" fill="hold" grpId="0" nodeType="after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animEffect transition="in" filter="dissolve">
                                      <p:cBhvr>
                                        <p:cTn id="15" dur="2000"/>
                                        <p:tgtEl>
                                          <p:spTgt spid="102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050057699"/>
              </p:ext>
            </p:extLst>
          </p:nvPr>
        </p:nvGraphicFramePr>
        <p:xfrm>
          <a:off x="457200" y="1600200"/>
          <a:ext cx="8229600" cy="45307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044820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a:t>
            </a:r>
            <a:endParaRPr lang="en-US" dirty="0"/>
          </a:p>
        </p:txBody>
      </p:sp>
      <p:sp>
        <p:nvSpPr>
          <p:cNvPr id="3" name="Content Placeholder 2"/>
          <p:cNvSpPr>
            <a:spLocks noGrp="1"/>
          </p:cNvSpPr>
          <p:nvPr>
            <p:ph idx="1"/>
          </p:nvPr>
        </p:nvSpPr>
        <p:spPr/>
        <p:txBody>
          <a:bodyPr/>
          <a:lstStyle/>
          <a:p>
            <a:r>
              <a:rPr lang="en-US" dirty="0" smtClean="0"/>
              <a:t>Insert Table Here</a:t>
            </a:r>
            <a:endParaRPr lang="en-US" dirty="0"/>
          </a:p>
        </p:txBody>
      </p:sp>
    </p:spTree>
    <p:extLst>
      <p:ext uri="{BB962C8B-B14F-4D97-AF65-F5344CB8AC3E}">
        <p14:creationId xmlns:p14="http://schemas.microsoft.com/office/powerpoint/2010/main" val="12063825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rbit">
  <a:themeElements>
    <a:clrScheme name="Orbit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fontScheme name="Orbi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Orbit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Orbit 2">
        <a:dk1>
          <a:srgbClr val="008000"/>
        </a:dk1>
        <a:lt1>
          <a:srgbClr val="FFFFFF"/>
        </a:lt1>
        <a:dk2>
          <a:srgbClr val="003300"/>
        </a:dk2>
        <a:lt2>
          <a:srgbClr val="C0C0C0"/>
        </a:lt2>
        <a:accent1>
          <a:srgbClr val="99CC00"/>
        </a:accent1>
        <a:accent2>
          <a:srgbClr val="527C3A"/>
        </a:accent2>
        <a:accent3>
          <a:srgbClr val="AAADAA"/>
        </a:accent3>
        <a:accent4>
          <a:srgbClr val="DADADA"/>
        </a:accent4>
        <a:accent5>
          <a:srgbClr val="CAE2AA"/>
        </a:accent5>
        <a:accent6>
          <a:srgbClr val="497034"/>
        </a:accent6>
        <a:hlink>
          <a:srgbClr val="33CC33"/>
        </a:hlink>
        <a:folHlink>
          <a:srgbClr val="C1FF83"/>
        </a:folHlink>
      </a:clrScheme>
      <a:clrMap bg1="dk2" tx1="lt1" bg2="dk1" tx2="lt2" accent1="accent1" accent2="accent2" accent3="accent3" accent4="accent4" accent5="accent5" accent6="accent6" hlink="hlink" folHlink="folHlink"/>
    </a:extraClrScheme>
    <a:extraClrScheme>
      <a:clrScheme name="Orbit 3">
        <a:dk1>
          <a:srgbClr val="000066"/>
        </a:dk1>
        <a:lt1>
          <a:srgbClr val="FFFFFF"/>
        </a:lt1>
        <a:dk2>
          <a:srgbClr val="000099"/>
        </a:dk2>
        <a:lt2>
          <a:srgbClr val="9FBFFF"/>
        </a:lt2>
        <a:accent1>
          <a:srgbClr val="0099CC"/>
        </a:accent1>
        <a:accent2>
          <a:srgbClr val="00CC66"/>
        </a:accent2>
        <a:accent3>
          <a:srgbClr val="AAAACA"/>
        </a:accent3>
        <a:accent4>
          <a:srgbClr val="DADADA"/>
        </a:accent4>
        <a:accent5>
          <a:srgbClr val="AACAE2"/>
        </a:accent5>
        <a:accent6>
          <a:srgbClr val="00B95C"/>
        </a:accent6>
        <a:hlink>
          <a:srgbClr val="00FFFF"/>
        </a:hlink>
        <a:folHlink>
          <a:srgbClr val="CDE6FF"/>
        </a:folHlink>
      </a:clrScheme>
      <a:clrMap bg1="dk2" tx1="lt1" bg2="dk1" tx2="lt2" accent1="accent1" accent2="accent2" accent3="accent3" accent4="accent4" accent5="accent5" accent6="accent6" hlink="hlink" folHlink="folHlink"/>
    </a:extraClrScheme>
    <a:extraClrScheme>
      <a:clrScheme name="Orbit 4">
        <a:dk1>
          <a:srgbClr val="00ACA8"/>
        </a:dk1>
        <a:lt1>
          <a:srgbClr val="FFFFFF"/>
        </a:lt1>
        <a:dk2>
          <a:srgbClr val="006666"/>
        </a:dk2>
        <a:lt2>
          <a:srgbClr val="FFFF99"/>
        </a:lt2>
        <a:accent1>
          <a:srgbClr val="0099CC"/>
        </a:accent1>
        <a:accent2>
          <a:srgbClr val="6D6FC7"/>
        </a:accent2>
        <a:accent3>
          <a:srgbClr val="AAB8B8"/>
        </a:accent3>
        <a:accent4>
          <a:srgbClr val="DADADA"/>
        </a:accent4>
        <a:accent5>
          <a:srgbClr val="AACAE2"/>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rbit 5">
        <a:dk1>
          <a:srgbClr val="BA0023"/>
        </a:dk1>
        <a:lt1>
          <a:srgbClr val="FFFFFF"/>
        </a:lt1>
        <a:dk2>
          <a:srgbClr val="800000"/>
        </a:dk2>
        <a:lt2>
          <a:srgbClr val="FFFF99"/>
        </a:lt2>
        <a:accent1>
          <a:srgbClr val="FF6600"/>
        </a:accent1>
        <a:accent2>
          <a:srgbClr val="C5543D"/>
        </a:accent2>
        <a:accent3>
          <a:srgbClr val="C0AAAA"/>
        </a:accent3>
        <a:accent4>
          <a:srgbClr val="DADADA"/>
        </a:accent4>
        <a:accent5>
          <a:srgbClr val="FFB8AA"/>
        </a:accent5>
        <a:accent6>
          <a:srgbClr val="B24B36"/>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Orbit 6">
        <a:dk1>
          <a:srgbClr val="6D776E"/>
        </a:dk1>
        <a:lt1>
          <a:srgbClr val="FFFFFF"/>
        </a:lt1>
        <a:dk2>
          <a:srgbClr val="575863"/>
        </a:dk2>
        <a:lt2>
          <a:srgbClr val="DDDDDD"/>
        </a:lt2>
        <a:accent1>
          <a:srgbClr val="0099CC"/>
        </a:accent1>
        <a:accent2>
          <a:srgbClr val="939EA9"/>
        </a:accent2>
        <a:accent3>
          <a:srgbClr val="B4B4B7"/>
        </a:accent3>
        <a:accent4>
          <a:srgbClr val="DADADA"/>
        </a:accent4>
        <a:accent5>
          <a:srgbClr val="AACAE2"/>
        </a:accent5>
        <a:accent6>
          <a:srgbClr val="858F99"/>
        </a:accent6>
        <a:hlink>
          <a:srgbClr val="FFCC00"/>
        </a:hlink>
        <a:folHlink>
          <a:srgbClr val="BD8949"/>
        </a:folHlink>
      </a:clrScheme>
      <a:clrMap bg1="dk2" tx1="lt1" bg2="dk1" tx2="lt2" accent1="accent1" accent2="accent2" accent3="accent3" accent4="accent4" accent5="accent5" accent6="accent6" hlink="hlink" folHlink="folHlink"/>
    </a:extraClrScheme>
    <a:extraClrScheme>
      <a:clrScheme name="Orbit 7">
        <a:dk1>
          <a:srgbClr val="A28A84"/>
        </a:dk1>
        <a:lt1>
          <a:srgbClr val="FFFFFF"/>
        </a:lt1>
        <a:dk2>
          <a:srgbClr val="765E58"/>
        </a:dk2>
        <a:lt2>
          <a:srgbClr val="DDDDDD"/>
        </a:lt2>
        <a:accent1>
          <a:srgbClr val="CC6600"/>
        </a:accent1>
        <a:accent2>
          <a:srgbClr val="CC9900"/>
        </a:accent2>
        <a:accent3>
          <a:srgbClr val="BDB6B4"/>
        </a:accent3>
        <a:accent4>
          <a:srgbClr val="DADADA"/>
        </a:accent4>
        <a:accent5>
          <a:srgbClr val="E2B8AA"/>
        </a:accent5>
        <a:accent6>
          <a:srgbClr val="B98A00"/>
        </a:accent6>
        <a:hlink>
          <a:srgbClr val="FFCC00"/>
        </a:hlink>
        <a:folHlink>
          <a:srgbClr val="FFFFBD"/>
        </a:folHlink>
      </a:clrScheme>
      <a:clrMap bg1="dk2" tx1="lt1" bg2="dk1" tx2="lt2" accent1="accent1" accent2="accent2" accent3="accent3" accent4="accent4" accent5="accent5" accent6="accent6" hlink="hlink" folHlink="folHlink"/>
    </a:extraClrScheme>
    <a:extraClrScheme>
      <a:clrScheme name="Orbit 8">
        <a:dk1>
          <a:srgbClr val="000000"/>
        </a:dk1>
        <a:lt1>
          <a:srgbClr val="C5D9ED"/>
        </a:lt1>
        <a:dk2>
          <a:srgbClr val="000000"/>
        </a:dk2>
        <a:lt2>
          <a:srgbClr val="FFFFFF"/>
        </a:lt2>
        <a:accent1>
          <a:srgbClr val="F3F6FF"/>
        </a:accent1>
        <a:accent2>
          <a:srgbClr val="33CCCC"/>
        </a:accent2>
        <a:accent3>
          <a:srgbClr val="DFE9F4"/>
        </a:accent3>
        <a:accent4>
          <a:srgbClr val="000000"/>
        </a:accent4>
        <a:accent5>
          <a:srgbClr val="F8FAFF"/>
        </a:accent5>
        <a:accent6>
          <a:srgbClr val="2DB9B9"/>
        </a:accent6>
        <a:hlink>
          <a:srgbClr val="0000FF"/>
        </a:hlink>
        <a:folHlink>
          <a:srgbClr val="006699"/>
        </a:folHlink>
      </a:clrScheme>
      <a:clrMap bg1="lt1" tx1="dk1" bg2="lt2" tx2="dk2" accent1="accent1" accent2="accent2" accent3="accent3" accent4="accent4" accent5="accent5" accent6="accent6" hlink="hlink" folHlink="folHlink"/>
    </a:extraClrScheme>
    <a:extraClrScheme>
      <a:clrScheme name="Orbit 9">
        <a:dk1>
          <a:srgbClr val="FFFFFF"/>
        </a:dk1>
        <a:lt1>
          <a:srgbClr val="FFFFFF"/>
        </a:lt1>
        <a:dk2>
          <a:srgbClr val="AAAAC6"/>
        </a:dk2>
        <a:lt2>
          <a:srgbClr val="FFFFCC"/>
        </a:lt2>
        <a:accent1>
          <a:srgbClr val="66667E"/>
        </a:accent1>
        <a:accent2>
          <a:srgbClr val="629157"/>
        </a:accent2>
        <a:accent3>
          <a:srgbClr val="D2D2DF"/>
        </a:accent3>
        <a:accent4>
          <a:srgbClr val="DADADA"/>
        </a:accent4>
        <a:accent5>
          <a:srgbClr val="B8B8C0"/>
        </a:accent5>
        <a:accent6>
          <a:srgbClr val="58834E"/>
        </a:accent6>
        <a:hlink>
          <a:srgbClr val="6600CC"/>
        </a:hlink>
        <a:folHlink>
          <a:srgbClr val="3399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639</TotalTime>
  <Words>218</Words>
  <Application>Microsoft Office PowerPoint</Application>
  <PresentationFormat>On-screen Show (4:3)</PresentationFormat>
  <Paragraphs>33</Paragraphs>
  <Slides>9</Slides>
  <Notes>6</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Orbit</vt:lpstr>
      <vt:lpstr>Tell a Story using Powerpoint</vt:lpstr>
      <vt:lpstr>Tell a Story through a Slideshow</vt:lpstr>
      <vt:lpstr>Plan your story</vt:lpstr>
      <vt:lpstr>Animate!</vt:lpstr>
      <vt:lpstr>Tell a story</vt:lpstr>
      <vt:lpstr>PowerPoint Presentation</vt:lpstr>
      <vt:lpstr>Use Custom Animations</vt:lpstr>
      <vt:lpstr>PowerPoint Presentation</vt:lpstr>
      <vt:lpstr>Table</vt:lpstr>
    </vt:vector>
  </TitlesOfParts>
  <Company>DCS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Story Title Here</dc:title>
  <dc:creator>dcsuser</dc:creator>
  <cp:lastModifiedBy>Paige Haney</cp:lastModifiedBy>
  <cp:revision>20</cp:revision>
  <dcterms:created xsi:type="dcterms:W3CDTF">2005-11-18T15:26:50Z</dcterms:created>
  <dcterms:modified xsi:type="dcterms:W3CDTF">2011-11-17T15:52:16Z</dcterms:modified>
</cp:coreProperties>
</file>